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ACTIVIDAD SERA EJECUTADA EN EL 2025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63DBCBE3-1C27-412E-8069-770DC568B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1a581-d56e-4a67-8626-8dfdb33a3fbe"/>
    <ds:schemaRef ds:uri="6ab05f4c-3c66-44ed-ae9f-b807aead7b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532773-7345-4509-AA03-D9A411F7B2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E8C61-14A8-480F-B221-76FEB8597BA4}">
  <ds:schemaRefs>
    <ds:schemaRef ds:uri="http://schemas.microsoft.com/office/2006/metadata/properties"/>
    <ds:schemaRef ds:uri="http://schemas.microsoft.com/office/infopath/2007/PartnerControls"/>
    <ds:schemaRef ds:uri="6ab05f4c-3c66-44ed-ae9f-b807aead7b9b"/>
    <ds:schemaRef ds:uri="57e1a581-d56e-4a67-8626-8dfdb33a3fb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GLORIA INES SUAREZ RANGEL</cp:lastModifiedBy>
  <cp:revision>55</cp:revision>
  <cp:lastPrinted>2019-01-30T21:05:29Z</cp:lastPrinted>
  <dcterms:modified xsi:type="dcterms:W3CDTF">2025-02-26T19:52:02Z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