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449E1F48-0826-4B01-B4B8-84B89E6324C7}"/>
</file>

<file path=customXml/itemProps2.xml><?xml version="1.0" encoding="utf-8"?>
<ds:datastoreItem xmlns:ds="http://schemas.openxmlformats.org/officeDocument/2006/customXml" ds:itemID="{02A0A4FB-7B10-4200-BFCD-5B477A6349AC}"/>
</file>

<file path=customXml/itemProps3.xml><?xml version="1.0" encoding="utf-8"?>
<ds:datastoreItem xmlns:ds="http://schemas.openxmlformats.org/officeDocument/2006/customXml" ds:itemID="{ED10EE1E-2CEC-4C4C-9734-D13AC63A0EAB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