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1B062839-A3F2-4101-8EEF-CF5B40433108}"/>
</file>

<file path=customXml/itemProps2.xml><?xml version="1.0" encoding="utf-8"?>
<ds:datastoreItem xmlns:ds="http://schemas.openxmlformats.org/officeDocument/2006/customXml" ds:itemID="{90257654-ED1A-430F-A46A-006F6D3DCA3D}"/>
</file>

<file path=customXml/itemProps3.xml><?xml version="1.0" encoding="utf-8"?>
<ds:datastoreItem xmlns:ds="http://schemas.openxmlformats.org/officeDocument/2006/customXml" ds:itemID="{1EA373B3-D9E6-4230-ADB0-310C535B1169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