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  <a:srgbClr val="33CCCC"/>
    <a:srgbClr val="008080"/>
    <a:srgbClr val="66FFFF"/>
    <a:srgbClr val="C4F5F5"/>
    <a:srgbClr val="F240C3"/>
    <a:srgbClr val="FF3300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15A91D-7DDA-41BE-82AD-FE9BA27FF92C}">
  <a:tblStyle styleId="{3B15A91D-7DDA-41BE-82AD-FE9BA27FF9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30569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03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paint_transparent1.png"/>
          <p:cNvPicPr preferRelativeResize="0"/>
          <p:nvPr/>
        </p:nvPicPr>
        <p:blipFill rotWithShape="1">
          <a:blip r:embed="rId3">
            <a:alphaModFix/>
          </a:blip>
          <a:srcRect l="55211"/>
          <a:stretch/>
        </p:blipFill>
        <p:spPr>
          <a:xfrm>
            <a:off x="1" y="0"/>
            <a:ext cx="409567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208125" y="3287225"/>
            <a:ext cx="525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3"/>
            <a:ext cx="4914989" cy="4503382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16"/>
            </a:lvl1pPr>
            <a:lvl2pPr marL="384139" indent="0">
              <a:buNone/>
              <a:defRPr sz="2353"/>
            </a:lvl2pPr>
            <a:lvl3pPr marL="768279" indent="0">
              <a:buNone/>
              <a:defRPr sz="2016"/>
            </a:lvl3pPr>
            <a:lvl4pPr marL="1152418" indent="0">
              <a:buNone/>
              <a:defRPr sz="1680"/>
            </a:lvl4pPr>
            <a:lvl5pPr marL="1536558" indent="0">
              <a:buNone/>
              <a:defRPr sz="1680"/>
            </a:lvl5pPr>
            <a:lvl6pPr marL="1920697" indent="0">
              <a:buNone/>
              <a:defRPr sz="1680"/>
            </a:lvl6pPr>
            <a:lvl7pPr marL="2304837" indent="0">
              <a:buNone/>
              <a:defRPr sz="1680"/>
            </a:lvl7pPr>
            <a:lvl8pPr marL="2688976" indent="0">
              <a:buNone/>
              <a:defRPr sz="1680"/>
            </a:lvl8pPr>
            <a:lvl9pPr marL="3073116" indent="0">
              <a:buNone/>
              <a:defRPr sz="1680"/>
            </a:lvl9pPr>
          </a:lstStyle>
          <a:p>
            <a:r>
              <a:rPr lang="es-ES" dirty="0"/>
              <a:t>Haga clic en el icono para agregar una imagen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788" y="400053"/>
            <a:ext cx="3429894" cy="20573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361" b="0" i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6790" y="2571756"/>
            <a:ext cx="3429893" cy="177164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80"/>
            </a:lvl1pPr>
            <a:lvl2pPr marL="384139" indent="0">
              <a:buNone/>
              <a:defRPr sz="1008"/>
            </a:lvl2pPr>
            <a:lvl3pPr marL="768279" indent="0">
              <a:buNone/>
              <a:defRPr sz="840"/>
            </a:lvl3pPr>
            <a:lvl4pPr marL="1152418" indent="0">
              <a:buNone/>
              <a:defRPr sz="756"/>
            </a:lvl4pPr>
            <a:lvl5pPr marL="1536558" indent="0">
              <a:buNone/>
              <a:defRPr sz="756"/>
            </a:lvl5pPr>
            <a:lvl6pPr marL="1920697" indent="0">
              <a:buNone/>
              <a:defRPr sz="756"/>
            </a:lvl6pPr>
            <a:lvl7pPr marL="2304837" indent="0">
              <a:buNone/>
              <a:defRPr sz="756"/>
            </a:lvl7pPr>
            <a:lvl8pPr marL="2688976" indent="0">
              <a:buNone/>
              <a:defRPr sz="756"/>
            </a:lvl8pPr>
            <a:lvl9pPr marL="3073116" indent="0">
              <a:buNone/>
              <a:defRPr sz="75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2133" y="4800601"/>
            <a:ext cx="1161495" cy="207171"/>
          </a:xfrm>
          <a:prstGeom prst="rect">
            <a:avLst/>
          </a:prstGeom>
        </p:spPr>
        <p:txBody>
          <a:bodyPr/>
          <a:lstStyle/>
          <a:p>
            <a:fld id="{03F41C87-7AD9-4845-A077-840E4A0F3F06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4365" y="4800601"/>
            <a:ext cx="4466126" cy="207171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67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CCCC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1348975"/>
            <a:ext cx="5511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2244400"/>
            <a:ext cx="5511300" cy="26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●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4F5F5"/>
            </a:gs>
            <a:gs pos="66000">
              <a:srgbClr val="33CCCC"/>
            </a:gs>
            <a:gs pos="85000">
              <a:srgbClr val="009999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392" y="0"/>
            <a:ext cx="3119100" cy="5652061"/>
          </a:xfrm>
          <a:prstGeom prst="rect">
            <a:avLst/>
          </a:prstGeom>
        </p:spPr>
      </p:pic>
      <p:sp>
        <p:nvSpPr>
          <p:cNvPr id="6" name="Google Shape;129;p22">
            <a:extLst>
              <a:ext uri="{FF2B5EF4-FFF2-40B4-BE49-F238E27FC236}">
                <a16:creationId xmlns:a16="http://schemas.microsoft.com/office/drawing/2014/main" id="{3CC7309E-96AB-587E-9B99-61D14F7C304E}"/>
              </a:ext>
            </a:extLst>
          </p:cNvPr>
          <p:cNvSpPr txBox="1">
            <a:spLocks/>
          </p:cNvSpPr>
          <p:nvPr/>
        </p:nvSpPr>
        <p:spPr>
          <a:xfrm>
            <a:off x="2019300" y="558181"/>
            <a:ext cx="5891514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r>
              <a:rPr lang="es-ES" sz="2000" dirty="0">
                <a:solidFill>
                  <a:srgbClr val="006666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POLITICA DE PARTICIPACION SOCIAL</a:t>
            </a:r>
            <a:endParaRPr lang="es-CO" sz="2000" dirty="0">
              <a:solidFill>
                <a:srgbClr val="006666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04FFC9B-C165-E0FD-E037-C7573C1C3659}"/>
              </a:ext>
            </a:extLst>
          </p:cNvPr>
          <p:cNvSpPr txBox="1"/>
          <p:nvPr/>
        </p:nvSpPr>
        <p:spPr>
          <a:xfrm>
            <a:off x="2104571" y="2216705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400" b="1" i="0" u="none" strike="noStrike" dirty="0"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Esta actividad no se ejecutó en el período de 2024 y se reprograma para el 2025 </a:t>
            </a:r>
            <a:endParaRPr lang="es-CO" sz="1400" b="1" i="0" u="none" strike="noStrike" dirty="0"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lamou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02027A2EEDC64AA845074AF06FE387" ma:contentTypeVersion="18" ma:contentTypeDescription="Crear nuevo documento." ma:contentTypeScope="" ma:versionID="a619acdb3d245e3dffa7f5a0177f921d">
  <xsd:schema xmlns:xsd="http://www.w3.org/2001/XMLSchema" xmlns:xs="http://www.w3.org/2001/XMLSchema" xmlns:p="http://schemas.microsoft.com/office/2006/metadata/properties" xmlns:ns2="57e1a581-d56e-4a67-8626-8dfdb33a3fbe" xmlns:ns3="6ab05f4c-3c66-44ed-ae9f-b807aead7b9b" targetNamespace="http://schemas.microsoft.com/office/2006/metadata/properties" ma:root="true" ma:fieldsID="821523654b37bc540960bf37c7f411b4" ns2:_="" ns3:_="">
    <xsd:import namespace="57e1a581-d56e-4a67-8626-8dfdb33a3fbe"/>
    <xsd:import namespace="6ab05f4c-3c66-44ed-ae9f-b807aead7b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1a581-d56e-4a67-8626-8dfdb33a3f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13fc58-c943-42d0-80e8-de8096ee1679}" ma:internalName="TaxCatchAll" ma:showField="CatchAllData" ma:web="57e1a581-d56e-4a67-8626-8dfdb33a3f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05f4c-3c66-44ed-ae9f-b807aead7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591bbf87-5fcc-4276-9ee5-99f2f067c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b05f4c-3c66-44ed-ae9f-b807aead7b9b">
      <Terms xmlns="http://schemas.microsoft.com/office/infopath/2007/PartnerControls"/>
    </lcf76f155ced4ddcb4097134ff3c332f>
    <TaxCatchAll xmlns="57e1a581-d56e-4a67-8626-8dfdb33a3fbe" xsi:nil="true"/>
  </documentManagement>
</p:properties>
</file>

<file path=customXml/itemProps1.xml><?xml version="1.0" encoding="utf-8"?>
<ds:datastoreItem xmlns:ds="http://schemas.openxmlformats.org/officeDocument/2006/customXml" ds:itemID="{1B062839-A3F2-4101-8EEF-CF5B40433108}"/>
</file>

<file path=customXml/itemProps2.xml><?xml version="1.0" encoding="utf-8"?>
<ds:datastoreItem xmlns:ds="http://schemas.openxmlformats.org/officeDocument/2006/customXml" ds:itemID="{90257654-ED1A-430F-A46A-006F6D3DCA3D}"/>
</file>

<file path=customXml/itemProps3.xml><?xml version="1.0" encoding="utf-8"?>
<ds:datastoreItem xmlns:ds="http://schemas.openxmlformats.org/officeDocument/2006/customXml" ds:itemID="{1EA373B3-D9E6-4230-ADB0-310C535B1169}"/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</Words>
  <Application>Microsoft Office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Lato Hairline</vt:lpstr>
      <vt:lpstr>Lato Light</vt:lpstr>
      <vt:lpstr>Segoe UI Black</vt:lpstr>
      <vt:lpstr>Eglamour template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PAMEC 2018-2023 ENFOQUE ACREDITACIÓN</dc:title>
  <dc:creator>JEFE CALIDAD</dc:creator>
  <cp:lastModifiedBy>MABEL PATIÑO</cp:lastModifiedBy>
  <cp:revision>55</cp:revision>
  <cp:lastPrinted>2019-01-30T21:05:29Z</cp:lastPrinted>
  <dcterms:modified xsi:type="dcterms:W3CDTF">2025-01-27T14:37:10Z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0x0101007702027A2EEDC64AA845074AF06FE387</vt:lpwstr>
  </property>
</Properties>
</file>