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C1564D97-54B9-44C1-ABB7-9F04CC28B230}"/>
</file>

<file path=customXml/itemProps2.xml><?xml version="1.0" encoding="utf-8"?>
<ds:datastoreItem xmlns:ds="http://schemas.openxmlformats.org/officeDocument/2006/customXml" ds:itemID="{4EA7FCDD-9D82-4430-98F7-47DC77D6C0F4}"/>
</file>

<file path=customXml/itemProps3.xml><?xml version="1.0" encoding="utf-8"?>
<ds:datastoreItem xmlns:ds="http://schemas.openxmlformats.org/officeDocument/2006/customXml" ds:itemID="{DFA15032-956E-4BD8-A58A-DAD5E01327C9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