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42E9FA4D-E7EE-4F69-A319-9514A1AC34C2}"/>
</file>

<file path=customXml/itemProps2.xml><?xml version="1.0" encoding="utf-8"?>
<ds:datastoreItem xmlns:ds="http://schemas.openxmlformats.org/officeDocument/2006/customXml" ds:itemID="{49C6D4C5-7F55-4440-A67C-CC8B9DC13782}"/>
</file>

<file path=customXml/itemProps3.xml><?xml version="1.0" encoding="utf-8"?>
<ds:datastoreItem xmlns:ds="http://schemas.openxmlformats.org/officeDocument/2006/customXml" ds:itemID="{7CF66FA7-CAE8-4327-8CB7-1307B5B270BE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