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Esta actividad no se ejecutó en el período de 2024 y se reprograma para el 2025 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42E9FA4D-E7EE-4F69-A319-9514A1AC34C2}"/>
</file>

<file path=customXml/itemProps2.xml><?xml version="1.0" encoding="utf-8"?>
<ds:datastoreItem xmlns:ds="http://schemas.openxmlformats.org/officeDocument/2006/customXml" ds:itemID="{49C6D4C5-7F55-4440-A67C-CC8B9DC13782}"/>
</file>

<file path=customXml/itemProps3.xml><?xml version="1.0" encoding="utf-8"?>
<ds:datastoreItem xmlns:ds="http://schemas.openxmlformats.org/officeDocument/2006/customXml" ds:itemID="{7CF66FA7-CAE8-4327-8CB7-1307B5B270BE}"/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MABEL PATIÑO</cp:lastModifiedBy>
  <cp:revision>55</cp:revision>
  <cp:lastPrinted>2019-01-30T21:05:29Z</cp:lastPrinted>
  <dcterms:modified xsi:type="dcterms:W3CDTF">2025-01-27T14:37:10Z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