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BED278CB-D286-46E0-890D-BA55FE887C26}"/>
</file>

<file path=customXml/itemProps2.xml><?xml version="1.0" encoding="utf-8"?>
<ds:datastoreItem xmlns:ds="http://schemas.openxmlformats.org/officeDocument/2006/customXml" ds:itemID="{12FAB089-5E1D-4A5B-8716-F985270A37FD}"/>
</file>

<file path=customXml/itemProps3.xml><?xml version="1.0" encoding="utf-8"?>
<ds:datastoreItem xmlns:ds="http://schemas.openxmlformats.org/officeDocument/2006/customXml" ds:itemID="{CFCC8870-CF32-4F8C-B178-A81ED46118EF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