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4"/>
  </p:sldMasterIdLst>
  <p:sldIdLst>
    <p:sldId id="256" r:id="rId5"/>
    <p:sldId id="319" r:id="rId6"/>
    <p:sldId id="257" r:id="rId7"/>
    <p:sldId id="270" r:id="rId8"/>
    <p:sldId id="311" r:id="rId9"/>
    <p:sldId id="305" r:id="rId10"/>
    <p:sldId id="273" r:id="rId11"/>
    <p:sldId id="312" r:id="rId12"/>
    <p:sldId id="307" r:id="rId13"/>
    <p:sldId id="313" r:id="rId14"/>
    <p:sldId id="295" r:id="rId15"/>
    <p:sldId id="314" r:id="rId16"/>
    <p:sldId id="317" r:id="rId17"/>
    <p:sldId id="316" r:id="rId18"/>
    <p:sldId id="315" r:id="rId19"/>
    <p:sldId id="318" r:id="rId20"/>
    <p:sldId id="268" r:id="rId21"/>
  </p:sldIdLst>
  <p:sldSz cx="18288000" cy="10287000"/>
  <p:notesSz cx="6858000" cy="9144000"/>
  <p:embeddedFontLst>
    <p:embeddedFont>
      <p:font typeface="Abadi" panose="020F0502020204030204" pitchFamily="34" charset="0"/>
      <p:regular r:id="rId22"/>
    </p:embeddedFont>
    <p:embeddedFont>
      <p:font typeface="Aharoni" panose="02010803020104030203" pitchFamily="2" charset="-79"/>
      <p:bold r:id="rId23"/>
    </p:embeddedFont>
    <p:embeddedFont>
      <p:font typeface="Book Antiqua" panose="02040602050305030304" pitchFamily="18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CD528-89DA-4A30-A8CD-E1B2A4E87A9F}" v="3" dt="2023-01-26T15:57:42.486"/>
    <p1510:client id="{1DD869CB-D8EC-48BB-A5F9-548B512D6E49}" v="9" dt="2023-01-26T17:25:03.344"/>
  </p1510:revLst>
</p1510:revInfo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7" autoAdjust="0"/>
    <p:restoredTop sz="94622" autoAdjust="0"/>
  </p:normalViewPr>
  <p:slideViewPr>
    <p:cSldViewPr>
      <p:cViewPr varScale="1">
        <p:scale>
          <a:sx n="53" d="100"/>
          <a:sy n="53" d="100"/>
        </p:scale>
        <p:origin x="93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9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3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0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2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8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9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1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9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9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3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0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1642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816422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816422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816422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81642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816422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7277100"/>
            <a:ext cx="18288000" cy="3009900"/>
            <a:chOff x="0" y="0"/>
            <a:chExt cx="6350000" cy="1908742"/>
          </a:xfrm>
        </p:grpSpPr>
        <p:sp>
          <p:nvSpPr>
            <p:cNvPr id="6" name="Freeform 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pic>
        <p:nvPicPr>
          <p:cNvPr id="9" name="Imagen 8" descr="med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64" y="8737991"/>
            <a:ext cx="3200400" cy="109643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F65D990-58B4-45BE-9CD8-D1E020813CEA}"/>
              </a:ext>
            </a:extLst>
          </p:cNvPr>
          <p:cNvSpPr txBox="1"/>
          <p:nvPr/>
        </p:nvSpPr>
        <p:spPr>
          <a:xfrm>
            <a:off x="729975" y="258305"/>
            <a:ext cx="174861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0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s-ES" sz="6600" b="1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GESTION PUBLICA</a:t>
            </a:r>
            <a:endParaRPr lang="es-CO" sz="6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F8307C6-B23E-60F1-7BFF-22B2BF43B275}"/>
              </a:ext>
            </a:extLst>
          </p:cNvPr>
          <p:cNvSpPr txBox="1"/>
          <p:nvPr/>
        </p:nvSpPr>
        <p:spPr>
          <a:xfrm>
            <a:off x="729975" y="1904315"/>
            <a:ext cx="841402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44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Está enfocada en la administración eficiente de todos los recursos con los que cuenta una nación, con la finalidad de dar respuesta a las demandas de sus habitantes, a la vez que garantizar el desarrollo del país</a:t>
            </a:r>
            <a:endParaRPr lang="es-CO" sz="44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1026" name="Picture 2" descr="Profesor en Gestión Pública - RedDOLAC - Red de Docentes de América Latina  y del Caribe -">
            <a:extLst>
              <a:ext uri="{FF2B5EF4-FFF2-40B4-BE49-F238E27FC236}">
                <a16:creationId xmlns:a16="http://schemas.microsoft.com/office/drawing/2014/main" id="{7F06BAA3-6FAB-78CB-8F1E-833411AD9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771" y="4772937"/>
            <a:ext cx="7880625" cy="483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381000" y="84201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Montería</a:t>
            </a:r>
            <a:endParaRPr lang="en-US" sz="1400" spc="28" dirty="0">
              <a:solidFill>
                <a:srgbClr val="319395"/>
              </a:solidFill>
              <a:latin typeface="Telegraf Medium"/>
            </a:endParaRPr>
          </a:p>
        </p:txBody>
      </p: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19" name="Imagen 1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pic>
        <p:nvPicPr>
          <p:cNvPr id="15" name="Imagen 14" descr="2.png">
            <a:extLst>
              <a:ext uri="{FF2B5EF4-FFF2-40B4-BE49-F238E27FC236}">
                <a16:creationId xmlns:a16="http://schemas.microsoft.com/office/drawing/2014/main" id="{DC718C8B-04F5-8DBC-1695-953807780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4800" y="2978372"/>
            <a:ext cx="3810000" cy="501303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F4106C-8F8D-D337-EC04-5E5DA55174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00" t="31471" r="14861" b="11068"/>
          <a:stretch/>
        </p:blipFill>
        <p:spPr>
          <a:xfrm>
            <a:off x="-304800" y="-9767"/>
            <a:ext cx="18592800" cy="1029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99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6927" y="7440966"/>
            <a:ext cx="18288000" cy="5673172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DD97845-F977-0508-3E74-8491F8D38DA4}"/>
              </a:ext>
            </a:extLst>
          </p:cNvPr>
          <p:cNvSpPr txBox="1"/>
          <p:nvPr/>
        </p:nvSpPr>
        <p:spPr>
          <a:xfrm>
            <a:off x="794933" y="285435"/>
            <a:ext cx="174861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CO" sz="1600" b="0" i="0" u="none" strike="noStrike" baseline="0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es-CO" sz="6000" b="1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VEEDURIAS CIUDADANAS</a:t>
            </a:r>
          </a:p>
          <a:p>
            <a:pPr algn="ctr"/>
            <a:endParaRPr lang="es-CO" sz="2400" b="1" i="0" u="none" strike="noStrike" baseline="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A17AC89-ACC4-9101-1EDA-78AA7891CD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30" t="31250" r="14276" b="12500"/>
          <a:stretch/>
        </p:blipFill>
        <p:spPr>
          <a:xfrm>
            <a:off x="-69272" y="-38100"/>
            <a:ext cx="18329563" cy="111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48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6927" y="7440966"/>
            <a:ext cx="18288000" cy="5673172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51C9E3-9644-5F37-DE5D-0A8CDE16E3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17" t="25000" r="14275" b="17708"/>
          <a:stretch/>
        </p:blipFill>
        <p:spPr>
          <a:xfrm>
            <a:off x="0" y="24244"/>
            <a:ext cx="18288000" cy="1182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00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6927" y="7440966"/>
            <a:ext cx="18288000" cy="5673172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26CD01-ACCE-3251-3770-3F142F8E98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02" t="32292" r="14276" b="10416"/>
          <a:stretch/>
        </p:blipFill>
        <p:spPr>
          <a:xfrm>
            <a:off x="-13854" y="0"/>
            <a:ext cx="18294927" cy="104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49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6927" y="7440966"/>
            <a:ext cx="18288000" cy="5673172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8F02374-801A-5549-761B-0E7A00EE68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96" t="22115" r="14382" b="18269"/>
          <a:stretch/>
        </p:blipFill>
        <p:spPr>
          <a:xfrm>
            <a:off x="-6928" y="-305666"/>
            <a:ext cx="18288001" cy="1089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40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6927" y="7440966"/>
            <a:ext cx="18288000" cy="5673172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88F209-D293-C613-7D2B-BBC4168047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30" t="31250" r="14276" b="12500"/>
          <a:stretch/>
        </p:blipFill>
        <p:spPr>
          <a:xfrm>
            <a:off x="-235528" y="10391"/>
            <a:ext cx="18516601" cy="107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67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A98FF1-4D0B-7479-EE5A-617FA57E0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17" t="35416" r="15447" b="8333"/>
          <a:stretch/>
        </p:blipFill>
        <p:spPr>
          <a:xfrm>
            <a:off x="-6927" y="0"/>
            <a:ext cx="18294927" cy="103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4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3E37D06B-78E1-40ED-8A0E-814DF0ADBA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28900"/>
            <a:ext cx="13639800" cy="46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8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7277100"/>
            <a:ext cx="18288000" cy="3009900"/>
            <a:chOff x="0" y="0"/>
            <a:chExt cx="6350000" cy="1908742"/>
          </a:xfrm>
        </p:grpSpPr>
        <p:sp>
          <p:nvSpPr>
            <p:cNvPr id="6" name="Freeform 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pic>
        <p:nvPicPr>
          <p:cNvPr id="9" name="Imagen 8" descr="med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2" y="8932262"/>
            <a:ext cx="3200400" cy="109643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F65D990-58B4-45BE-9CD8-D1E020813CEA}"/>
              </a:ext>
            </a:extLst>
          </p:cNvPr>
          <p:cNvSpPr txBox="1"/>
          <p:nvPr/>
        </p:nvSpPr>
        <p:spPr>
          <a:xfrm>
            <a:off x="729975" y="258305"/>
            <a:ext cx="174861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0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s-ES" sz="6600" b="1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FUNCIONES DE LA GESTION PUBLICA</a:t>
            </a:r>
            <a:endParaRPr lang="es-CO" sz="6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DA764E3-44C1-8E74-CFB8-66D82D9B7AB0}"/>
              </a:ext>
            </a:extLst>
          </p:cNvPr>
          <p:cNvSpPr txBox="1"/>
          <p:nvPr/>
        </p:nvSpPr>
        <p:spPr>
          <a:xfrm>
            <a:off x="1193223" y="1884257"/>
            <a:ext cx="1590155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latin typeface="Abadi" panose="020B0604020104020204" pitchFamily="34" charset="0"/>
              </a:rPr>
              <a:t>La gestión pública —como un conjunto de procesos destinados a administrar los recursos provenientes de organizaciones o entidades públicas— cuenta con una serie de características que la definen, como son:</a:t>
            </a:r>
          </a:p>
          <a:p>
            <a:endParaRPr lang="es-ES" sz="3200" dirty="0">
              <a:latin typeface="Abadi" panose="020B0604020104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79FA518-055B-91A6-2519-C81ECAA174E4}"/>
              </a:ext>
            </a:extLst>
          </p:cNvPr>
          <p:cNvSpPr txBox="1"/>
          <p:nvPr/>
        </p:nvSpPr>
        <p:spPr>
          <a:xfrm>
            <a:off x="1697883" y="3586041"/>
            <a:ext cx="1488497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Elaborar y aplicar las políticas públicas correspondientes, cuya implementación y evaluación se efectúe de forma conjunta entre la administración, el sector privado y las organizaciones ciudadanas.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Responsabilizarse por la identificación de problemas existentes o necesidades a ser cubiertas en sus respectivas comunidades.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Perseguir un determinado nivel de eficiencia en la gestión de los recursos y saber repartirlos de forma equitativa, teniendo en cuenta que, frecuentemente, las entidades públicas no solo obedecen a criterios económicos, sino también a motivaciones políticas.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Facilitar el crecimiento económico que mejore el bienestar </a:t>
            </a:r>
            <a:r>
              <a:rPr lang="es-ES" sz="3200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del país, satisfaga las necesidades y, por ende, las condiciones de vida de sus ciudadanos</a:t>
            </a:r>
            <a:endParaRPr lang="es-CO" sz="3200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34964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2115800" y="91059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QuimioSalud| Agencia Montería</a:t>
            </a:r>
          </a:p>
        </p:txBody>
      </p:sp>
      <p:pic>
        <p:nvPicPr>
          <p:cNvPr id="10" name="Imagen 9" descr="2.png">
            <a:extLst>
              <a:ext uri="{FF2B5EF4-FFF2-40B4-BE49-F238E27FC236}">
                <a16:creationId xmlns:a16="http://schemas.microsoft.com/office/drawing/2014/main" id="{319357CA-E0F3-0AEC-C51E-693AAD6BC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709" y="3661116"/>
            <a:ext cx="3810000" cy="501303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D771B73-0B5E-8AD9-02E6-80B4A49B4A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917" t="20833" r="14861" b="21875"/>
          <a:stretch/>
        </p:blipFill>
        <p:spPr>
          <a:xfrm>
            <a:off x="325325" y="190500"/>
            <a:ext cx="17637349" cy="990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381000" y="84201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Montería</a:t>
            </a:r>
            <a:endParaRPr lang="en-US" sz="1400" spc="28" dirty="0">
              <a:solidFill>
                <a:srgbClr val="319395"/>
              </a:solidFill>
              <a:latin typeface="Telegraf Medium"/>
            </a:endParaRPr>
          </a:p>
        </p:txBody>
      </p: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7FDE64C-213C-441A-F0A6-A26814476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00" t="21875" r="14275" b="23958"/>
          <a:stretch/>
        </p:blipFill>
        <p:spPr>
          <a:xfrm>
            <a:off x="-40507" y="42388"/>
            <a:ext cx="18335107" cy="1024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5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381000" y="84201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Montería</a:t>
            </a:r>
            <a:endParaRPr lang="en-US" sz="1400" spc="28" dirty="0">
              <a:solidFill>
                <a:srgbClr val="319395"/>
              </a:solidFill>
              <a:latin typeface="Telegraf Medium"/>
            </a:endParaRPr>
          </a:p>
        </p:txBody>
      </p: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19" name="Imagen 1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pic>
        <p:nvPicPr>
          <p:cNvPr id="24" name="Imagen 23" descr="4.png">
            <a:extLst>
              <a:ext uri="{FF2B5EF4-FFF2-40B4-BE49-F238E27FC236}">
                <a16:creationId xmlns:a16="http://schemas.microsoft.com/office/drawing/2014/main" id="{6C531250-B4A2-4EC9-96F9-3E43AD7D4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55" y="3086100"/>
            <a:ext cx="3330962" cy="61150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88C68C0-05C0-1C3A-F591-4D4321DF6F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00" t="27391" r="14275" b="16667"/>
          <a:stretch/>
        </p:blipFill>
        <p:spPr>
          <a:xfrm>
            <a:off x="0" y="0"/>
            <a:ext cx="18211799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9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2115800" y="91059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QuimioSalud| Agencia Montería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201262C-8A2B-4CE4-3C38-739FA0DAB2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32" t="20833" r="14860" b="23958"/>
          <a:stretch/>
        </p:blipFill>
        <p:spPr>
          <a:xfrm>
            <a:off x="-6927" y="0"/>
            <a:ext cx="18294927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6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381000" y="84201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Montería</a:t>
            </a:r>
            <a:endParaRPr lang="en-US" sz="1400" spc="28" dirty="0">
              <a:solidFill>
                <a:srgbClr val="319395"/>
              </a:solidFill>
              <a:latin typeface="Telegraf Medium"/>
            </a:endParaRPr>
          </a:p>
        </p:txBody>
      </p: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19" name="Imagen 1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5CD530-E4A3-B1E0-F6E8-B54B1FA4FF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99" t="25000" r="13691" b="16666"/>
          <a:stretch/>
        </p:blipFill>
        <p:spPr>
          <a:xfrm>
            <a:off x="0" y="4392"/>
            <a:ext cx="18260290" cy="1027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71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2115800" y="91059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QuimioSalud| Agencia Montería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EFCE678-8E7E-9DCC-0ACE-6B701A1D04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17" t="33333" r="15447" b="9375"/>
          <a:stretch/>
        </p:blipFill>
        <p:spPr>
          <a:xfrm>
            <a:off x="0" y="-38100"/>
            <a:ext cx="18288000" cy="1058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84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381000" y="84201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Montería</a:t>
            </a:r>
            <a:endParaRPr lang="en-US" sz="1400" spc="28" dirty="0">
              <a:solidFill>
                <a:srgbClr val="319395"/>
              </a:solidFill>
              <a:latin typeface="Telegraf Medium"/>
            </a:endParaRPr>
          </a:p>
        </p:txBody>
      </p: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19" name="Imagen 1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pic>
        <p:nvPicPr>
          <p:cNvPr id="15" name="Imagen 14" descr="2.png">
            <a:extLst>
              <a:ext uri="{FF2B5EF4-FFF2-40B4-BE49-F238E27FC236}">
                <a16:creationId xmlns:a16="http://schemas.microsoft.com/office/drawing/2014/main" id="{DC718C8B-04F5-8DBC-1695-953807780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4800" y="2978372"/>
            <a:ext cx="3810000" cy="501303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1E7F726-B35D-E789-5DAB-D38D69D216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917" t="26042" r="13104" b="16667"/>
          <a:stretch/>
        </p:blipFill>
        <p:spPr>
          <a:xfrm>
            <a:off x="0" y="114299"/>
            <a:ext cx="18288000" cy="101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093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02027A2EEDC64AA845074AF06FE387" ma:contentTypeVersion="18" ma:contentTypeDescription="Crear nuevo documento." ma:contentTypeScope="" ma:versionID="a619acdb3d245e3dffa7f5a0177f921d">
  <xsd:schema xmlns:xsd="http://www.w3.org/2001/XMLSchema" xmlns:xs="http://www.w3.org/2001/XMLSchema" xmlns:p="http://schemas.microsoft.com/office/2006/metadata/properties" xmlns:ns2="57e1a581-d56e-4a67-8626-8dfdb33a3fbe" xmlns:ns3="6ab05f4c-3c66-44ed-ae9f-b807aead7b9b" targetNamespace="http://schemas.microsoft.com/office/2006/metadata/properties" ma:root="true" ma:fieldsID="821523654b37bc540960bf37c7f411b4" ns2:_="" ns3:_="">
    <xsd:import namespace="57e1a581-d56e-4a67-8626-8dfdb33a3fbe"/>
    <xsd:import namespace="6ab05f4c-3c66-44ed-ae9f-b807aead7b9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1a581-d56e-4a67-8626-8dfdb33a3f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413fc58-c943-42d0-80e8-de8096ee1679}" ma:internalName="TaxCatchAll" ma:showField="CatchAllData" ma:web="57e1a581-d56e-4a67-8626-8dfdb33a3f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05f4c-3c66-44ed-ae9f-b807aead7b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591bbf87-5fcc-4276-9ee5-99f2f067c7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b05f4c-3c66-44ed-ae9f-b807aead7b9b">
      <Terms xmlns="http://schemas.microsoft.com/office/infopath/2007/PartnerControls"/>
    </lcf76f155ced4ddcb4097134ff3c332f>
    <TaxCatchAll xmlns="57e1a581-d56e-4a67-8626-8dfdb33a3fbe" xsi:nil="true"/>
  </documentManagement>
</p:properties>
</file>

<file path=customXml/itemProps1.xml><?xml version="1.0" encoding="utf-8"?>
<ds:datastoreItem xmlns:ds="http://schemas.openxmlformats.org/officeDocument/2006/customXml" ds:itemID="{D66E6A9D-4FA7-4055-8EF8-55C2794745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e1a581-d56e-4a67-8626-8dfdb33a3fbe"/>
    <ds:schemaRef ds:uri="6ab05f4c-3c66-44ed-ae9f-b807aead7b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B87CFD-19FC-40FB-ACFE-97C87F3285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AEA25B-C65C-47C7-83B7-2C123298D4B0}">
  <ds:schemaRefs>
    <ds:schemaRef ds:uri="http://schemas.microsoft.com/office/2006/metadata/properties"/>
    <ds:schemaRef ds:uri="http://schemas.microsoft.com/office/infopath/2007/PartnerControls"/>
    <ds:schemaRef ds:uri="6ab05f4c-3c66-44ed-ae9f-b807aead7b9b"/>
    <ds:schemaRef ds:uri="57e1a581-d56e-4a67-8626-8dfdb33a3fb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22681</TotalTime>
  <Words>254</Words>
  <Application>Microsoft Office PowerPoint</Application>
  <PresentationFormat>Personalizado</PresentationFormat>
  <Paragraphs>24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Book Antiqua</vt:lpstr>
      <vt:lpstr>Calibri</vt:lpstr>
      <vt:lpstr>Aharoni</vt:lpstr>
      <vt:lpstr>Telegraf Medium</vt:lpstr>
      <vt:lpstr>Wingdings</vt:lpstr>
      <vt:lpstr>Abadi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Orange Illustrated Covid Awareness Events and Special Interest Presentation</dc:title>
  <dc:creator>COORD CALIDAD</dc:creator>
  <cp:lastModifiedBy>MABEL PATIÑO</cp:lastModifiedBy>
  <cp:revision>31</cp:revision>
  <dcterms:created xsi:type="dcterms:W3CDTF">2006-08-16T00:00:00Z</dcterms:created>
  <dcterms:modified xsi:type="dcterms:W3CDTF">2025-01-24T15:21:23Z</dcterms:modified>
  <dc:identifier>DAEID-H_q0o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0x0101007702027A2EEDC64AA845074AF06FE387</vt:lpwstr>
  </property>
</Properties>
</file>