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sldIdLst>
    <p:sldId id="320" r:id="rId5"/>
    <p:sldId id="256" r:id="rId6"/>
    <p:sldId id="319" r:id="rId7"/>
    <p:sldId id="322" r:id="rId8"/>
    <p:sldId id="257" r:id="rId9"/>
    <p:sldId id="321" r:id="rId10"/>
    <p:sldId id="323" r:id="rId11"/>
    <p:sldId id="311" r:id="rId12"/>
    <p:sldId id="305" r:id="rId13"/>
    <p:sldId id="273" r:id="rId14"/>
    <p:sldId id="312" r:id="rId15"/>
    <p:sldId id="307" r:id="rId16"/>
    <p:sldId id="313" r:id="rId17"/>
    <p:sldId id="295" r:id="rId18"/>
    <p:sldId id="314" r:id="rId19"/>
    <p:sldId id="317" r:id="rId20"/>
    <p:sldId id="316" r:id="rId21"/>
    <p:sldId id="318" r:id="rId22"/>
    <p:sldId id="268" r:id="rId23"/>
  </p:sldIdLst>
  <p:sldSz cx="18288000" cy="10287000"/>
  <p:notesSz cx="6858000" cy="9144000"/>
  <p:embeddedFontLst>
    <p:embeddedFont>
      <p:font typeface="Abadi" panose="020B0604020104020204" pitchFamily="34" charset="0"/>
      <p:regular r:id="rId24"/>
    </p:embeddedFont>
    <p:embeddedFont>
      <p:font typeface="Book Antiqua" panose="020406020503050303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  <p1510:client id="{EB07D6FB-9B30-4DB6-60A5-00BFE0D360B4}" v="190" dt="2023-02-13T19:10:16.210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4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30B704-357F-E112-A9C6-3D7756999E9D}"/>
              </a:ext>
            </a:extLst>
          </p:cNvPr>
          <p:cNvSpPr txBox="1"/>
          <p:nvPr/>
        </p:nvSpPr>
        <p:spPr>
          <a:xfrm>
            <a:off x="958321" y="6752179"/>
            <a:ext cx="16364460" cy="15987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900" i="1">
                <a:latin typeface="+mj-lt"/>
                <a:ea typeface="+mj-ea"/>
                <a:cs typeface="+mj-cs"/>
              </a:rPr>
              <a:t>GESTION PUBLICA </a:t>
            </a: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1460037-BD9C-87A0-FAF1-423D81954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0" b="1"/>
          <a:stretch/>
        </p:blipFill>
        <p:spPr>
          <a:xfrm>
            <a:off x="1769334" y="480060"/>
            <a:ext cx="5843076" cy="5843016"/>
          </a:xfrm>
          <a:prstGeom prst="rect">
            <a:avLst/>
          </a:prstGeom>
        </p:spPr>
      </p:pic>
      <p:pic>
        <p:nvPicPr>
          <p:cNvPr id="5" name="Imagen 4" descr="medlogo.png">
            <a:extLst>
              <a:ext uri="{FF2B5EF4-FFF2-40B4-BE49-F238E27FC236}">
                <a16:creationId xmlns:a16="http://schemas.microsoft.com/office/drawing/2014/main" id="{E0634CE5-17EF-AC1A-B388-8237F94C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44" y="1958975"/>
            <a:ext cx="8421624" cy="2885186"/>
          </a:xfrm>
          <a:prstGeom prst="rect">
            <a:avLst/>
          </a:prstGeom>
        </p:spPr>
      </p:pic>
      <p:sp>
        <p:nvSpPr>
          <p:cNvPr id="4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0" y="8391537"/>
            <a:ext cx="4937760" cy="27432"/>
          </a:xfrm>
          <a:custGeom>
            <a:avLst/>
            <a:gdLst>
              <a:gd name="connsiteX0" fmla="*/ 0 w 4937760"/>
              <a:gd name="connsiteY0" fmla="*/ 0 h 27432"/>
              <a:gd name="connsiteX1" fmla="*/ 567842 w 4937760"/>
              <a:gd name="connsiteY1" fmla="*/ 0 h 27432"/>
              <a:gd name="connsiteX2" fmla="*/ 1135685 w 4937760"/>
              <a:gd name="connsiteY2" fmla="*/ 0 h 27432"/>
              <a:gd name="connsiteX3" fmla="*/ 1851660 w 4937760"/>
              <a:gd name="connsiteY3" fmla="*/ 0 h 27432"/>
              <a:gd name="connsiteX4" fmla="*/ 2370125 w 4937760"/>
              <a:gd name="connsiteY4" fmla="*/ 0 h 27432"/>
              <a:gd name="connsiteX5" fmla="*/ 2888590 w 4937760"/>
              <a:gd name="connsiteY5" fmla="*/ 0 h 27432"/>
              <a:gd name="connsiteX6" fmla="*/ 3505810 w 4937760"/>
              <a:gd name="connsiteY6" fmla="*/ 0 h 27432"/>
              <a:gd name="connsiteX7" fmla="*/ 4024274 w 4937760"/>
              <a:gd name="connsiteY7" fmla="*/ 0 h 27432"/>
              <a:gd name="connsiteX8" fmla="*/ 4937760 w 4937760"/>
              <a:gd name="connsiteY8" fmla="*/ 0 h 27432"/>
              <a:gd name="connsiteX9" fmla="*/ 4937760 w 4937760"/>
              <a:gd name="connsiteY9" fmla="*/ 27432 h 27432"/>
              <a:gd name="connsiteX10" fmla="*/ 4419295 w 4937760"/>
              <a:gd name="connsiteY10" fmla="*/ 27432 h 27432"/>
              <a:gd name="connsiteX11" fmla="*/ 3900830 w 4937760"/>
              <a:gd name="connsiteY11" fmla="*/ 27432 h 27432"/>
              <a:gd name="connsiteX12" fmla="*/ 3283610 w 4937760"/>
              <a:gd name="connsiteY12" fmla="*/ 27432 h 27432"/>
              <a:gd name="connsiteX13" fmla="*/ 2765146 w 4937760"/>
              <a:gd name="connsiteY13" fmla="*/ 27432 h 27432"/>
              <a:gd name="connsiteX14" fmla="*/ 2296058 w 4937760"/>
              <a:gd name="connsiteY14" fmla="*/ 27432 h 27432"/>
              <a:gd name="connsiteX15" fmla="*/ 1678838 w 4937760"/>
              <a:gd name="connsiteY15" fmla="*/ 27432 h 27432"/>
              <a:gd name="connsiteX16" fmla="*/ 1061618 w 4937760"/>
              <a:gd name="connsiteY16" fmla="*/ 27432 h 27432"/>
              <a:gd name="connsiteX17" fmla="*/ 0 w 4937760"/>
              <a:gd name="connsiteY17" fmla="*/ 27432 h 27432"/>
              <a:gd name="connsiteX18" fmla="*/ 0 w 4937760"/>
              <a:gd name="connsiteY18" fmla="*/ 0 h 27432"/>
              <a:gd name="connsiteX0" fmla="*/ 0 w 4937760"/>
              <a:gd name="connsiteY0" fmla="*/ 0 h 27432"/>
              <a:gd name="connsiteX1" fmla="*/ 518465 w 4937760"/>
              <a:gd name="connsiteY1" fmla="*/ 0 h 27432"/>
              <a:gd name="connsiteX2" fmla="*/ 1234440 w 4937760"/>
              <a:gd name="connsiteY2" fmla="*/ 0 h 27432"/>
              <a:gd name="connsiteX3" fmla="*/ 1703527 w 4937760"/>
              <a:gd name="connsiteY3" fmla="*/ 0 h 27432"/>
              <a:gd name="connsiteX4" fmla="*/ 2172614 w 4937760"/>
              <a:gd name="connsiteY4" fmla="*/ 0 h 27432"/>
              <a:gd name="connsiteX5" fmla="*/ 2789834 w 4937760"/>
              <a:gd name="connsiteY5" fmla="*/ 0 h 27432"/>
              <a:gd name="connsiteX6" fmla="*/ 3357677 w 4937760"/>
              <a:gd name="connsiteY6" fmla="*/ 0 h 27432"/>
              <a:gd name="connsiteX7" fmla="*/ 4024274 w 4937760"/>
              <a:gd name="connsiteY7" fmla="*/ 0 h 27432"/>
              <a:gd name="connsiteX8" fmla="*/ 4937760 w 4937760"/>
              <a:gd name="connsiteY8" fmla="*/ 0 h 27432"/>
              <a:gd name="connsiteX9" fmla="*/ 4937760 w 4937760"/>
              <a:gd name="connsiteY9" fmla="*/ 27432 h 27432"/>
              <a:gd name="connsiteX10" fmla="*/ 4221785 w 4937760"/>
              <a:gd name="connsiteY10" fmla="*/ 27432 h 27432"/>
              <a:gd name="connsiteX11" fmla="*/ 3653942 w 4937760"/>
              <a:gd name="connsiteY11" fmla="*/ 27432 h 27432"/>
              <a:gd name="connsiteX12" fmla="*/ 3086100 w 4937760"/>
              <a:gd name="connsiteY12" fmla="*/ 27432 h 27432"/>
              <a:gd name="connsiteX13" fmla="*/ 2567635 w 4937760"/>
              <a:gd name="connsiteY13" fmla="*/ 27432 h 27432"/>
              <a:gd name="connsiteX14" fmla="*/ 1999793 w 4937760"/>
              <a:gd name="connsiteY14" fmla="*/ 27432 h 27432"/>
              <a:gd name="connsiteX15" fmla="*/ 1530706 w 4937760"/>
              <a:gd name="connsiteY15" fmla="*/ 27432 h 27432"/>
              <a:gd name="connsiteX16" fmla="*/ 962863 w 4937760"/>
              <a:gd name="connsiteY16" fmla="*/ 27432 h 27432"/>
              <a:gd name="connsiteX17" fmla="*/ 0 w 4937760"/>
              <a:gd name="connsiteY17" fmla="*/ 27432 h 27432"/>
              <a:gd name="connsiteX18" fmla="*/ 0 w 493776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37760" h="27432" fill="none" extrusionOk="0">
                <a:moveTo>
                  <a:pt x="0" y="0"/>
                </a:moveTo>
                <a:cubicBezTo>
                  <a:pt x="130243" y="-9192"/>
                  <a:pt x="393204" y="41657"/>
                  <a:pt x="567842" y="0"/>
                </a:cubicBezTo>
                <a:cubicBezTo>
                  <a:pt x="725059" y="23834"/>
                  <a:pt x="924864" y="25692"/>
                  <a:pt x="1135685" y="0"/>
                </a:cubicBezTo>
                <a:cubicBezTo>
                  <a:pt x="1382161" y="-381"/>
                  <a:pt x="1646640" y="-14580"/>
                  <a:pt x="1851660" y="0"/>
                </a:cubicBezTo>
                <a:cubicBezTo>
                  <a:pt x="2055849" y="-1580"/>
                  <a:pt x="2260045" y="-4700"/>
                  <a:pt x="2370125" y="0"/>
                </a:cubicBezTo>
                <a:cubicBezTo>
                  <a:pt x="2465804" y="23169"/>
                  <a:pt x="2773252" y="24207"/>
                  <a:pt x="2888590" y="0"/>
                </a:cubicBezTo>
                <a:cubicBezTo>
                  <a:pt x="2985993" y="-23575"/>
                  <a:pt x="3385393" y="4219"/>
                  <a:pt x="3505810" y="0"/>
                </a:cubicBezTo>
                <a:cubicBezTo>
                  <a:pt x="3653922" y="-41803"/>
                  <a:pt x="3778986" y="-1571"/>
                  <a:pt x="4024274" y="0"/>
                </a:cubicBezTo>
                <a:cubicBezTo>
                  <a:pt x="4281158" y="34896"/>
                  <a:pt x="4499458" y="-14029"/>
                  <a:pt x="4937760" y="0"/>
                </a:cubicBezTo>
                <a:cubicBezTo>
                  <a:pt x="4938494" y="8195"/>
                  <a:pt x="4937755" y="20831"/>
                  <a:pt x="4937760" y="27432"/>
                </a:cubicBezTo>
                <a:cubicBezTo>
                  <a:pt x="4805261" y="21319"/>
                  <a:pt x="4530479" y="8115"/>
                  <a:pt x="4419295" y="27432"/>
                </a:cubicBezTo>
                <a:cubicBezTo>
                  <a:pt x="4302235" y="58833"/>
                  <a:pt x="4142795" y="-30678"/>
                  <a:pt x="3900830" y="27432"/>
                </a:cubicBezTo>
                <a:cubicBezTo>
                  <a:pt x="3675601" y="37770"/>
                  <a:pt x="3421370" y="31893"/>
                  <a:pt x="3283610" y="27432"/>
                </a:cubicBezTo>
                <a:cubicBezTo>
                  <a:pt x="3157899" y="36031"/>
                  <a:pt x="3044798" y="8146"/>
                  <a:pt x="2765146" y="27432"/>
                </a:cubicBezTo>
                <a:cubicBezTo>
                  <a:pt x="2517329" y="36867"/>
                  <a:pt x="2504730" y="41635"/>
                  <a:pt x="2296058" y="27432"/>
                </a:cubicBezTo>
                <a:cubicBezTo>
                  <a:pt x="2080725" y="-26575"/>
                  <a:pt x="1930080" y="47776"/>
                  <a:pt x="1678838" y="27432"/>
                </a:cubicBezTo>
                <a:cubicBezTo>
                  <a:pt x="1475669" y="-14629"/>
                  <a:pt x="1191749" y="47557"/>
                  <a:pt x="1061618" y="27432"/>
                </a:cubicBezTo>
                <a:cubicBezTo>
                  <a:pt x="880867" y="-79768"/>
                  <a:pt x="322647" y="15251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4937760" h="27432" stroke="0" extrusionOk="0">
                <a:moveTo>
                  <a:pt x="0" y="0"/>
                </a:moveTo>
                <a:cubicBezTo>
                  <a:pt x="151070" y="13635"/>
                  <a:pt x="370681" y="-14841"/>
                  <a:pt x="518465" y="0"/>
                </a:cubicBezTo>
                <a:cubicBezTo>
                  <a:pt x="626170" y="19330"/>
                  <a:pt x="900849" y="-56486"/>
                  <a:pt x="1234440" y="0"/>
                </a:cubicBezTo>
                <a:cubicBezTo>
                  <a:pt x="1565582" y="43061"/>
                  <a:pt x="1520096" y="4265"/>
                  <a:pt x="1703527" y="0"/>
                </a:cubicBezTo>
                <a:cubicBezTo>
                  <a:pt x="1873591" y="11445"/>
                  <a:pt x="1950444" y="587"/>
                  <a:pt x="2172614" y="0"/>
                </a:cubicBezTo>
                <a:cubicBezTo>
                  <a:pt x="2414339" y="-3742"/>
                  <a:pt x="2672775" y="-6711"/>
                  <a:pt x="2789834" y="0"/>
                </a:cubicBezTo>
                <a:cubicBezTo>
                  <a:pt x="2926724" y="48908"/>
                  <a:pt x="3156427" y="13916"/>
                  <a:pt x="3357677" y="0"/>
                </a:cubicBezTo>
                <a:cubicBezTo>
                  <a:pt x="3551181" y="-4497"/>
                  <a:pt x="3730255" y="16417"/>
                  <a:pt x="4024274" y="0"/>
                </a:cubicBezTo>
                <a:cubicBezTo>
                  <a:pt x="4311319" y="8310"/>
                  <a:pt x="4661560" y="30750"/>
                  <a:pt x="4937760" y="0"/>
                </a:cubicBezTo>
                <a:cubicBezTo>
                  <a:pt x="4938614" y="6861"/>
                  <a:pt x="4936305" y="20290"/>
                  <a:pt x="4937760" y="27432"/>
                </a:cubicBezTo>
                <a:cubicBezTo>
                  <a:pt x="4569940" y="53615"/>
                  <a:pt x="4427727" y="218"/>
                  <a:pt x="4221785" y="27432"/>
                </a:cubicBezTo>
                <a:cubicBezTo>
                  <a:pt x="4042386" y="27654"/>
                  <a:pt x="3803655" y="26614"/>
                  <a:pt x="3653942" y="27432"/>
                </a:cubicBezTo>
                <a:cubicBezTo>
                  <a:pt x="3444259" y="2275"/>
                  <a:pt x="3382719" y="-12251"/>
                  <a:pt x="3086100" y="27432"/>
                </a:cubicBezTo>
                <a:cubicBezTo>
                  <a:pt x="2802136" y="47915"/>
                  <a:pt x="2805562" y="27832"/>
                  <a:pt x="2567635" y="27432"/>
                </a:cubicBezTo>
                <a:cubicBezTo>
                  <a:pt x="2324541" y="19153"/>
                  <a:pt x="2250931" y="30772"/>
                  <a:pt x="1999793" y="27432"/>
                </a:cubicBezTo>
                <a:cubicBezTo>
                  <a:pt x="1760514" y="21657"/>
                  <a:pt x="1753330" y="32572"/>
                  <a:pt x="1530706" y="27432"/>
                </a:cubicBezTo>
                <a:cubicBezTo>
                  <a:pt x="1305139" y="45880"/>
                  <a:pt x="1184836" y="8755"/>
                  <a:pt x="962863" y="27432"/>
                </a:cubicBezTo>
                <a:cubicBezTo>
                  <a:pt x="762302" y="-1421"/>
                  <a:pt x="239161" y="75691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4937760" h="27432" fill="none" stroke="0" extrusionOk="0">
                <a:moveTo>
                  <a:pt x="0" y="0"/>
                </a:moveTo>
                <a:cubicBezTo>
                  <a:pt x="160891" y="-13681"/>
                  <a:pt x="408493" y="36753"/>
                  <a:pt x="567842" y="0"/>
                </a:cubicBezTo>
                <a:cubicBezTo>
                  <a:pt x="735093" y="-30533"/>
                  <a:pt x="888139" y="21750"/>
                  <a:pt x="1135685" y="0"/>
                </a:cubicBezTo>
                <a:cubicBezTo>
                  <a:pt x="1356285" y="-29670"/>
                  <a:pt x="1636475" y="23280"/>
                  <a:pt x="1851660" y="0"/>
                </a:cubicBezTo>
                <a:cubicBezTo>
                  <a:pt x="2047473" y="20111"/>
                  <a:pt x="2254843" y="-14060"/>
                  <a:pt x="2370125" y="0"/>
                </a:cubicBezTo>
                <a:cubicBezTo>
                  <a:pt x="2468760" y="17626"/>
                  <a:pt x="2750365" y="29455"/>
                  <a:pt x="2888590" y="0"/>
                </a:cubicBezTo>
                <a:cubicBezTo>
                  <a:pt x="3043103" y="-24398"/>
                  <a:pt x="3335307" y="16335"/>
                  <a:pt x="3505810" y="0"/>
                </a:cubicBezTo>
                <a:cubicBezTo>
                  <a:pt x="3650335" y="-17389"/>
                  <a:pt x="3747656" y="15259"/>
                  <a:pt x="4024274" y="0"/>
                </a:cubicBezTo>
                <a:cubicBezTo>
                  <a:pt x="4334205" y="26589"/>
                  <a:pt x="4588990" y="-16835"/>
                  <a:pt x="4937760" y="0"/>
                </a:cubicBezTo>
                <a:cubicBezTo>
                  <a:pt x="4938785" y="8856"/>
                  <a:pt x="4936041" y="21150"/>
                  <a:pt x="4937760" y="27432"/>
                </a:cubicBezTo>
                <a:cubicBezTo>
                  <a:pt x="4807095" y="32998"/>
                  <a:pt x="4519367" y="34728"/>
                  <a:pt x="4419295" y="27432"/>
                </a:cubicBezTo>
                <a:cubicBezTo>
                  <a:pt x="4314872" y="-2941"/>
                  <a:pt x="4109448" y="17256"/>
                  <a:pt x="3900830" y="27432"/>
                </a:cubicBezTo>
                <a:cubicBezTo>
                  <a:pt x="3672197" y="34780"/>
                  <a:pt x="3389346" y="16903"/>
                  <a:pt x="3283610" y="27432"/>
                </a:cubicBezTo>
                <a:cubicBezTo>
                  <a:pt x="3175311" y="46588"/>
                  <a:pt x="2998108" y="949"/>
                  <a:pt x="2765146" y="27432"/>
                </a:cubicBezTo>
                <a:cubicBezTo>
                  <a:pt x="2518251" y="38503"/>
                  <a:pt x="2506150" y="39474"/>
                  <a:pt x="2296058" y="27432"/>
                </a:cubicBezTo>
                <a:cubicBezTo>
                  <a:pt x="2047062" y="32490"/>
                  <a:pt x="1910773" y="29811"/>
                  <a:pt x="1678838" y="27432"/>
                </a:cubicBezTo>
                <a:cubicBezTo>
                  <a:pt x="1469473" y="27657"/>
                  <a:pt x="1233160" y="32686"/>
                  <a:pt x="1061618" y="27432"/>
                </a:cubicBezTo>
                <a:cubicBezTo>
                  <a:pt x="920614" y="83435"/>
                  <a:pt x="489255" y="-621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4937760"/>
                      <a:gd name="connsiteY0" fmla="*/ 0 h 27432"/>
                      <a:gd name="connsiteX1" fmla="*/ 567842 w 4937760"/>
                      <a:gd name="connsiteY1" fmla="*/ 0 h 27432"/>
                      <a:gd name="connsiteX2" fmla="*/ 1135685 w 4937760"/>
                      <a:gd name="connsiteY2" fmla="*/ 0 h 27432"/>
                      <a:gd name="connsiteX3" fmla="*/ 1851660 w 4937760"/>
                      <a:gd name="connsiteY3" fmla="*/ 0 h 27432"/>
                      <a:gd name="connsiteX4" fmla="*/ 2370125 w 4937760"/>
                      <a:gd name="connsiteY4" fmla="*/ 0 h 27432"/>
                      <a:gd name="connsiteX5" fmla="*/ 2888590 w 4937760"/>
                      <a:gd name="connsiteY5" fmla="*/ 0 h 27432"/>
                      <a:gd name="connsiteX6" fmla="*/ 3505810 w 4937760"/>
                      <a:gd name="connsiteY6" fmla="*/ 0 h 27432"/>
                      <a:gd name="connsiteX7" fmla="*/ 4024274 w 4937760"/>
                      <a:gd name="connsiteY7" fmla="*/ 0 h 27432"/>
                      <a:gd name="connsiteX8" fmla="*/ 4937760 w 4937760"/>
                      <a:gd name="connsiteY8" fmla="*/ 0 h 27432"/>
                      <a:gd name="connsiteX9" fmla="*/ 4937760 w 4937760"/>
                      <a:gd name="connsiteY9" fmla="*/ 27432 h 27432"/>
                      <a:gd name="connsiteX10" fmla="*/ 4419295 w 4937760"/>
                      <a:gd name="connsiteY10" fmla="*/ 27432 h 27432"/>
                      <a:gd name="connsiteX11" fmla="*/ 3900830 w 4937760"/>
                      <a:gd name="connsiteY11" fmla="*/ 27432 h 27432"/>
                      <a:gd name="connsiteX12" fmla="*/ 3283610 w 4937760"/>
                      <a:gd name="connsiteY12" fmla="*/ 27432 h 27432"/>
                      <a:gd name="connsiteX13" fmla="*/ 2765146 w 4937760"/>
                      <a:gd name="connsiteY13" fmla="*/ 27432 h 27432"/>
                      <a:gd name="connsiteX14" fmla="*/ 2296058 w 4937760"/>
                      <a:gd name="connsiteY14" fmla="*/ 27432 h 27432"/>
                      <a:gd name="connsiteX15" fmla="*/ 1678838 w 4937760"/>
                      <a:gd name="connsiteY15" fmla="*/ 27432 h 27432"/>
                      <a:gd name="connsiteX16" fmla="*/ 1061618 w 4937760"/>
                      <a:gd name="connsiteY16" fmla="*/ 27432 h 27432"/>
                      <a:gd name="connsiteX17" fmla="*/ 0 w 4937760"/>
                      <a:gd name="connsiteY17" fmla="*/ 27432 h 27432"/>
                      <a:gd name="connsiteX18" fmla="*/ 0 w 493776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37760" h="27432" fill="none" extrusionOk="0">
                        <a:moveTo>
                          <a:pt x="0" y="0"/>
                        </a:moveTo>
                        <a:cubicBezTo>
                          <a:pt x="151071" y="898"/>
                          <a:pt x="414304" y="10355"/>
                          <a:pt x="567842" y="0"/>
                        </a:cubicBezTo>
                        <a:cubicBezTo>
                          <a:pt x="721380" y="-10355"/>
                          <a:pt x="913955" y="23592"/>
                          <a:pt x="1135685" y="0"/>
                        </a:cubicBezTo>
                        <a:cubicBezTo>
                          <a:pt x="1357415" y="-23592"/>
                          <a:pt x="1656179" y="-14359"/>
                          <a:pt x="1851660" y="0"/>
                        </a:cubicBezTo>
                        <a:cubicBezTo>
                          <a:pt x="2047142" y="14359"/>
                          <a:pt x="2259566" y="-14455"/>
                          <a:pt x="2370125" y="0"/>
                        </a:cubicBezTo>
                        <a:cubicBezTo>
                          <a:pt x="2480684" y="14455"/>
                          <a:pt x="2753992" y="22579"/>
                          <a:pt x="2888590" y="0"/>
                        </a:cubicBezTo>
                        <a:cubicBezTo>
                          <a:pt x="3023188" y="-22579"/>
                          <a:pt x="3354327" y="24296"/>
                          <a:pt x="3505810" y="0"/>
                        </a:cubicBezTo>
                        <a:cubicBezTo>
                          <a:pt x="3657293" y="-24296"/>
                          <a:pt x="3767649" y="3652"/>
                          <a:pt x="4024274" y="0"/>
                        </a:cubicBezTo>
                        <a:cubicBezTo>
                          <a:pt x="4280899" y="-3652"/>
                          <a:pt x="4541928" y="-14384"/>
                          <a:pt x="4937760" y="0"/>
                        </a:cubicBezTo>
                        <a:cubicBezTo>
                          <a:pt x="4938470" y="9050"/>
                          <a:pt x="4937122" y="21151"/>
                          <a:pt x="4937760" y="27432"/>
                        </a:cubicBezTo>
                        <a:cubicBezTo>
                          <a:pt x="4792365" y="10076"/>
                          <a:pt x="4528041" y="17663"/>
                          <a:pt x="4419295" y="27432"/>
                        </a:cubicBezTo>
                        <a:cubicBezTo>
                          <a:pt x="4310549" y="37201"/>
                          <a:pt x="4126500" y="10618"/>
                          <a:pt x="3900830" y="27432"/>
                        </a:cubicBezTo>
                        <a:cubicBezTo>
                          <a:pt x="3675160" y="44246"/>
                          <a:pt x="3409924" y="31425"/>
                          <a:pt x="3283610" y="27432"/>
                        </a:cubicBezTo>
                        <a:cubicBezTo>
                          <a:pt x="3157296" y="23439"/>
                          <a:pt x="3011610" y="15782"/>
                          <a:pt x="2765146" y="27432"/>
                        </a:cubicBezTo>
                        <a:cubicBezTo>
                          <a:pt x="2518682" y="39082"/>
                          <a:pt x="2505970" y="40710"/>
                          <a:pt x="2296058" y="27432"/>
                        </a:cubicBezTo>
                        <a:cubicBezTo>
                          <a:pt x="2086146" y="14154"/>
                          <a:pt x="1890404" y="35142"/>
                          <a:pt x="1678838" y="27432"/>
                        </a:cubicBezTo>
                        <a:cubicBezTo>
                          <a:pt x="1467272" y="19722"/>
                          <a:pt x="1210839" y="46081"/>
                          <a:pt x="1061618" y="27432"/>
                        </a:cubicBezTo>
                        <a:cubicBezTo>
                          <a:pt x="912397" y="8783"/>
                          <a:pt x="424920" y="11180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4937760" h="27432" stroke="0" extrusionOk="0">
                        <a:moveTo>
                          <a:pt x="0" y="0"/>
                        </a:moveTo>
                        <a:cubicBezTo>
                          <a:pt x="158580" y="-21299"/>
                          <a:pt x="375366" y="-9205"/>
                          <a:pt x="518465" y="0"/>
                        </a:cubicBezTo>
                        <a:cubicBezTo>
                          <a:pt x="661564" y="9205"/>
                          <a:pt x="901414" y="-31895"/>
                          <a:pt x="1234440" y="0"/>
                        </a:cubicBezTo>
                        <a:cubicBezTo>
                          <a:pt x="1567467" y="31895"/>
                          <a:pt x="1525818" y="3722"/>
                          <a:pt x="1703527" y="0"/>
                        </a:cubicBezTo>
                        <a:cubicBezTo>
                          <a:pt x="1881236" y="-3722"/>
                          <a:pt x="1964350" y="10238"/>
                          <a:pt x="2172614" y="0"/>
                        </a:cubicBezTo>
                        <a:cubicBezTo>
                          <a:pt x="2380878" y="-10238"/>
                          <a:pt x="2652196" y="-22475"/>
                          <a:pt x="2789834" y="0"/>
                        </a:cubicBezTo>
                        <a:cubicBezTo>
                          <a:pt x="2927472" y="22475"/>
                          <a:pt x="3160003" y="7911"/>
                          <a:pt x="3357677" y="0"/>
                        </a:cubicBezTo>
                        <a:cubicBezTo>
                          <a:pt x="3555351" y="-7911"/>
                          <a:pt x="3723575" y="-14515"/>
                          <a:pt x="4024274" y="0"/>
                        </a:cubicBezTo>
                        <a:cubicBezTo>
                          <a:pt x="4324973" y="14515"/>
                          <a:pt x="4666192" y="-31217"/>
                          <a:pt x="4937760" y="0"/>
                        </a:cubicBezTo>
                        <a:cubicBezTo>
                          <a:pt x="4937817" y="6776"/>
                          <a:pt x="4936595" y="20935"/>
                          <a:pt x="4937760" y="27432"/>
                        </a:cubicBezTo>
                        <a:cubicBezTo>
                          <a:pt x="4605662" y="51747"/>
                          <a:pt x="4434779" y="15280"/>
                          <a:pt x="4221785" y="27432"/>
                        </a:cubicBezTo>
                        <a:cubicBezTo>
                          <a:pt x="4008791" y="39584"/>
                          <a:pt x="3840732" y="43619"/>
                          <a:pt x="3653942" y="27432"/>
                        </a:cubicBezTo>
                        <a:cubicBezTo>
                          <a:pt x="3467152" y="11245"/>
                          <a:pt x="3368269" y="7352"/>
                          <a:pt x="3086100" y="27432"/>
                        </a:cubicBezTo>
                        <a:cubicBezTo>
                          <a:pt x="2803931" y="47512"/>
                          <a:pt x="2806928" y="31440"/>
                          <a:pt x="2567635" y="27432"/>
                        </a:cubicBezTo>
                        <a:cubicBezTo>
                          <a:pt x="2328342" y="23424"/>
                          <a:pt x="2237209" y="34202"/>
                          <a:pt x="1999793" y="27432"/>
                        </a:cubicBezTo>
                        <a:cubicBezTo>
                          <a:pt x="1762377" y="20662"/>
                          <a:pt x="1753212" y="30829"/>
                          <a:pt x="1530706" y="27432"/>
                        </a:cubicBezTo>
                        <a:cubicBezTo>
                          <a:pt x="1308200" y="24035"/>
                          <a:pt x="1164917" y="444"/>
                          <a:pt x="962863" y="27432"/>
                        </a:cubicBezTo>
                        <a:cubicBezTo>
                          <a:pt x="760809" y="54420"/>
                          <a:pt x="232406" y="72726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99" t="25000" r="13691" b="16666"/>
          <a:stretch/>
        </p:blipFill>
        <p:spPr>
          <a:xfrm>
            <a:off x="21566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69272" y="-3810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3" name="Imagen 4" descr="Diagrama&#10;&#10;Descripción generada automáticamente">
            <a:extLst>
              <a:ext uri="{FF2B5EF4-FFF2-40B4-BE49-F238E27FC236}">
                <a16:creationId xmlns:a16="http://schemas.microsoft.com/office/drawing/2014/main" id="{6255946F-1AFE-A689-FBAE-4594C6E7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8" y="1229201"/>
            <a:ext cx="16631726" cy="81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262" y="0"/>
            <a:ext cx="4872038" cy="5100639"/>
          </a:xfrm>
          <a:prstGeom prst="flowChartDocument">
            <a:avLst/>
          </a:prstGeom>
          <a:solidFill>
            <a:srgbClr val="4A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7" t="35416" r="15447" b="8333"/>
          <a:stretch/>
        </p:blipFill>
        <p:spPr>
          <a:xfrm>
            <a:off x="6311899" y="2010227"/>
            <a:ext cx="11021306" cy="6268009"/>
          </a:xfrm>
          <a:prstGeom prst="rect">
            <a:avLst/>
          </a:prstGeom>
        </p:spPr>
      </p:pic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7" y="992038"/>
            <a:ext cx="4600754" cy="15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3619824" y="1573833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530328" y="3491512"/>
            <a:ext cx="6516213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3200" b="0" i="0" dirty="0">
                <a:solidFill>
                  <a:srgbClr val="202124"/>
                </a:solidFill>
                <a:effectLst/>
                <a:latin typeface="Abadi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3200" dirty="0">
              <a:latin typeface="Abadi"/>
            </a:endParaRPr>
          </a:p>
        </p:txBody>
      </p:sp>
      <p:pic>
        <p:nvPicPr>
          <p:cNvPr id="4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255F90D-9FE5-1797-4224-77733779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909" y="2579802"/>
            <a:ext cx="10291313" cy="6378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2209801" y="3771900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Facilitar el crecimiento económico que mejore el bienestar del país, satisfaga las necesidades y, por ende, las condiciones de vida de sus ciudadanos</a:t>
            </a:r>
            <a:endParaRPr lang="es-CO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A113E-D208-4EF0-8BAB-25FDD2E58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1444" y="2356221"/>
            <a:ext cx="0" cy="5565340"/>
          </a:xfrm>
          <a:prstGeom prst="line">
            <a:avLst/>
          </a:prstGeom>
          <a:ln w="19050">
            <a:solidFill>
              <a:srgbClr val="FF9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medlogo.png">
            <a:extLst>
              <a:ext uri="{FF2B5EF4-FFF2-40B4-BE49-F238E27FC236}">
                <a16:creationId xmlns:a16="http://schemas.microsoft.com/office/drawing/2014/main" id="{4B71E2CD-E707-DB71-EEC7-754295AD3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57" y="4801370"/>
            <a:ext cx="4592702" cy="16023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E16547-5205-4F0E-B809-89D18FF4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24844" y="2360830"/>
            <a:ext cx="0" cy="5565341"/>
          </a:xfrm>
          <a:prstGeom prst="line">
            <a:avLst/>
          </a:prstGeom>
          <a:ln w="19050">
            <a:solidFill>
              <a:srgbClr val="FF9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2" descr="Diagrama&#10;&#10;Descripción generada automáticamente">
            <a:extLst>
              <a:ext uri="{FF2B5EF4-FFF2-40B4-BE49-F238E27FC236}">
                <a16:creationId xmlns:a16="http://schemas.microsoft.com/office/drawing/2014/main" id="{5DB4DF91-1C9D-1B31-AD56-710190B67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2" b="12609"/>
          <a:stretch/>
        </p:blipFill>
        <p:spPr>
          <a:xfrm>
            <a:off x="4390258" y="102626"/>
            <a:ext cx="13898774" cy="101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58321" y="8240236"/>
            <a:ext cx="16364460" cy="159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28" dirty="0">
              <a:latin typeface="+mj-lt"/>
              <a:ea typeface="+mj-ea"/>
              <a:cs typeface="Calibri"/>
            </a:endParaRP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647" y="2226909"/>
            <a:ext cx="4055266" cy="5843016"/>
          </a:xfrm>
          <a:prstGeom prst="rect">
            <a:avLst/>
          </a:prstGeom>
        </p:spPr>
      </p:pic>
      <p:pic>
        <p:nvPicPr>
          <p:cNvPr id="2" name="Imagen 2" descr="Diagrama&#10;&#10;Descripción generada automáticamente">
            <a:extLst>
              <a:ext uri="{FF2B5EF4-FFF2-40B4-BE49-F238E27FC236}">
                <a16:creationId xmlns:a16="http://schemas.microsoft.com/office/drawing/2014/main" id="{5749DECB-E04E-66C8-11E7-1C85A223C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86" y="329098"/>
            <a:ext cx="14131100" cy="8344674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0" y="8391537"/>
            <a:ext cx="4937760" cy="27432"/>
          </a:xfrm>
          <a:custGeom>
            <a:avLst/>
            <a:gdLst>
              <a:gd name="connsiteX0" fmla="*/ 0 w 4937760"/>
              <a:gd name="connsiteY0" fmla="*/ 0 h 27432"/>
              <a:gd name="connsiteX1" fmla="*/ 567842 w 4937760"/>
              <a:gd name="connsiteY1" fmla="*/ 0 h 27432"/>
              <a:gd name="connsiteX2" fmla="*/ 1135685 w 4937760"/>
              <a:gd name="connsiteY2" fmla="*/ 0 h 27432"/>
              <a:gd name="connsiteX3" fmla="*/ 1851660 w 4937760"/>
              <a:gd name="connsiteY3" fmla="*/ 0 h 27432"/>
              <a:gd name="connsiteX4" fmla="*/ 2370125 w 4937760"/>
              <a:gd name="connsiteY4" fmla="*/ 0 h 27432"/>
              <a:gd name="connsiteX5" fmla="*/ 2888590 w 4937760"/>
              <a:gd name="connsiteY5" fmla="*/ 0 h 27432"/>
              <a:gd name="connsiteX6" fmla="*/ 3505810 w 4937760"/>
              <a:gd name="connsiteY6" fmla="*/ 0 h 27432"/>
              <a:gd name="connsiteX7" fmla="*/ 4024274 w 4937760"/>
              <a:gd name="connsiteY7" fmla="*/ 0 h 27432"/>
              <a:gd name="connsiteX8" fmla="*/ 4937760 w 4937760"/>
              <a:gd name="connsiteY8" fmla="*/ 0 h 27432"/>
              <a:gd name="connsiteX9" fmla="*/ 4937760 w 4937760"/>
              <a:gd name="connsiteY9" fmla="*/ 27432 h 27432"/>
              <a:gd name="connsiteX10" fmla="*/ 4419295 w 4937760"/>
              <a:gd name="connsiteY10" fmla="*/ 27432 h 27432"/>
              <a:gd name="connsiteX11" fmla="*/ 3900830 w 4937760"/>
              <a:gd name="connsiteY11" fmla="*/ 27432 h 27432"/>
              <a:gd name="connsiteX12" fmla="*/ 3283610 w 4937760"/>
              <a:gd name="connsiteY12" fmla="*/ 27432 h 27432"/>
              <a:gd name="connsiteX13" fmla="*/ 2765146 w 4937760"/>
              <a:gd name="connsiteY13" fmla="*/ 27432 h 27432"/>
              <a:gd name="connsiteX14" fmla="*/ 2296058 w 4937760"/>
              <a:gd name="connsiteY14" fmla="*/ 27432 h 27432"/>
              <a:gd name="connsiteX15" fmla="*/ 1678838 w 4937760"/>
              <a:gd name="connsiteY15" fmla="*/ 27432 h 27432"/>
              <a:gd name="connsiteX16" fmla="*/ 1061618 w 4937760"/>
              <a:gd name="connsiteY16" fmla="*/ 27432 h 27432"/>
              <a:gd name="connsiteX17" fmla="*/ 0 w 4937760"/>
              <a:gd name="connsiteY17" fmla="*/ 27432 h 27432"/>
              <a:gd name="connsiteX18" fmla="*/ 0 w 4937760"/>
              <a:gd name="connsiteY18" fmla="*/ 0 h 27432"/>
              <a:gd name="connsiteX0" fmla="*/ 0 w 4937760"/>
              <a:gd name="connsiteY0" fmla="*/ 0 h 27432"/>
              <a:gd name="connsiteX1" fmla="*/ 518465 w 4937760"/>
              <a:gd name="connsiteY1" fmla="*/ 0 h 27432"/>
              <a:gd name="connsiteX2" fmla="*/ 1234440 w 4937760"/>
              <a:gd name="connsiteY2" fmla="*/ 0 h 27432"/>
              <a:gd name="connsiteX3" fmla="*/ 1703527 w 4937760"/>
              <a:gd name="connsiteY3" fmla="*/ 0 h 27432"/>
              <a:gd name="connsiteX4" fmla="*/ 2172614 w 4937760"/>
              <a:gd name="connsiteY4" fmla="*/ 0 h 27432"/>
              <a:gd name="connsiteX5" fmla="*/ 2789834 w 4937760"/>
              <a:gd name="connsiteY5" fmla="*/ 0 h 27432"/>
              <a:gd name="connsiteX6" fmla="*/ 3357677 w 4937760"/>
              <a:gd name="connsiteY6" fmla="*/ 0 h 27432"/>
              <a:gd name="connsiteX7" fmla="*/ 4024274 w 4937760"/>
              <a:gd name="connsiteY7" fmla="*/ 0 h 27432"/>
              <a:gd name="connsiteX8" fmla="*/ 4937760 w 4937760"/>
              <a:gd name="connsiteY8" fmla="*/ 0 h 27432"/>
              <a:gd name="connsiteX9" fmla="*/ 4937760 w 4937760"/>
              <a:gd name="connsiteY9" fmla="*/ 27432 h 27432"/>
              <a:gd name="connsiteX10" fmla="*/ 4221785 w 4937760"/>
              <a:gd name="connsiteY10" fmla="*/ 27432 h 27432"/>
              <a:gd name="connsiteX11" fmla="*/ 3653942 w 4937760"/>
              <a:gd name="connsiteY11" fmla="*/ 27432 h 27432"/>
              <a:gd name="connsiteX12" fmla="*/ 3086100 w 4937760"/>
              <a:gd name="connsiteY12" fmla="*/ 27432 h 27432"/>
              <a:gd name="connsiteX13" fmla="*/ 2567635 w 4937760"/>
              <a:gd name="connsiteY13" fmla="*/ 27432 h 27432"/>
              <a:gd name="connsiteX14" fmla="*/ 1999793 w 4937760"/>
              <a:gd name="connsiteY14" fmla="*/ 27432 h 27432"/>
              <a:gd name="connsiteX15" fmla="*/ 1530706 w 4937760"/>
              <a:gd name="connsiteY15" fmla="*/ 27432 h 27432"/>
              <a:gd name="connsiteX16" fmla="*/ 962863 w 4937760"/>
              <a:gd name="connsiteY16" fmla="*/ 27432 h 27432"/>
              <a:gd name="connsiteX17" fmla="*/ 0 w 4937760"/>
              <a:gd name="connsiteY17" fmla="*/ 27432 h 27432"/>
              <a:gd name="connsiteX18" fmla="*/ 0 w 493776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37760" h="27432" fill="none" extrusionOk="0">
                <a:moveTo>
                  <a:pt x="0" y="0"/>
                </a:moveTo>
                <a:cubicBezTo>
                  <a:pt x="130243" y="-9192"/>
                  <a:pt x="393204" y="41657"/>
                  <a:pt x="567842" y="0"/>
                </a:cubicBezTo>
                <a:cubicBezTo>
                  <a:pt x="725059" y="23834"/>
                  <a:pt x="924864" y="25692"/>
                  <a:pt x="1135685" y="0"/>
                </a:cubicBezTo>
                <a:cubicBezTo>
                  <a:pt x="1382161" y="-381"/>
                  <a:pt x="1646640" y="-14580"/>
                  <a:pt x="1851660" y="0"/>
                </a:cubicBezTo>
                <a:cubicBezTo>
                  <a:pt x="2055849" y="-1580"/>
                  <a:pt x="2260045" y="-4700"/>
                  <a:pt x="2370125" y="0"/>
                </a:cubicBezTo>
                <a:cubicBezTo>
                  <a:pt x="2465804" y="23169"/>
                  <a:pt x="2773252" y="24207"/>
                  <a:pt x="2888590" y="0"/>
                </a:cubicBezTo>
                <a:cubicBezTo>
                  <a:pt x="2985993" y="-23575"/>
                  <a:pt x="3385393" y="4219"/>
                  <a:pt x="3505810" y="0"/>
                </a:cubicBezTo>
                <a:cubicBezTo>
                  <a:pt x="3653922" y="-41803"/>
                  <a:pt x="3778986" y="-1571"/>
                  <a:pt x="4024274" y="0"/>
                </a:cubicBezTo>
                <a:cubicBezTo>
                  <a:pt x="4281158" y="34896"/>
                  <a:pt x="4499458" y="-14029"/>
                  <a:pt x="4937760" y="0"/>
                </a:cubicBezTo>
                <a:cubicBezTo>
                  <a:pt x="4938494" y="8195"/>
                  <a:pt x="4937755" y="20831"/>
                  <a:pt x="4937760" y="27432"/>
                </a:cubicBezTo>
                <a:cubicBezTo>
                  <a:pt x="4805261" y="21319"/>
                  <a:pt x="4530479" y="8115"/>
                  <a:pt x="4419295" y="27432"/>
                </a:cubicBezTo>
                <a:cubicBezTo>
                  <a:pt x="4302235" y="58833"/>
                  <a:pt x="4142795" y="-30678"/>
                  <a:pt x="3900830" y="27432"/>
                </a:cubicBezTo>
                <a:cubicBezTo>
                  <a:pt x="3675601" y="37770"/>
                  <a:pt x="3421370" y="31893"/>
                  <a:pt x="3283610" y="27432"/>
                </a:cubicBezTo>
                <a:cubicBezTo>
                  <a:pt x="3157899" y="36031"/>
                  <a:pt x="3044798" y="8146"/>
                  <a:pt x="2765146" y="27432"/>
                </a:cubicBezTo>
                <a:cubicBezTo>
                  <a:pt x="2517329" y="36867"/>
                  <a:pt x="2504730" y="41635"/>
                  <a:pt x="2296058" y="27432"/>
                </a:cubicBezTo>
                <a:cubicBezTo>
                  <a:pt x="2080725" y="-26575"/>
                  <a:pt x="1930080" y="47776"/>
                  <a:pt x="1678838" y="27432"/>
                </a:cubicBezTo>
                <a:cubicBezTo>
                  <a:pt x="1475669" y="-14629"/>
                  <a:pt x="1191749" y="47557"/>
                  <a:pt x="1061618" y="27432"/>
                </a:cubicBezTo>
                <a:cubicBezTo>
                  <a:pt x="880867" y="-79768"/>
                  <a:pt x="322647" y="15251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4937760" h="27432" stroke="0" extrusionOk="0">
                <a:moveTo>
                  <a:pt x="0" y="0"/>
                </a:moveTo>
                <a:cubicBezTo>
                  <a:pt x="151070" y="13635"/>
                  <a:pt x="370681" y="-14841"/>
                  <a:pt x="518465" y="0"/>
                </a:cubicBezTo>
                <a:cubicBezTo>
                  <a:pt x="626170" y="19330"/>
                  <a:pt x="900849" y="-56486"/>
                  <a:pt x="1234440" y="0"/>
                </a:cubicBezTo>
                <a:cubicBezTo>
                  <a:pt x="1565582" y="43061"/>
                  <a:pt x="1520096" y="4265"/>
                  <a:pt x="1703527" y="0"/>
                </a:cubicBezTo>
                <a:cubicBezTo>
                  <a:pt x="1873591" y="11445"/>
                  <a:pt x="1950444" y="587"/>
                  <a:pt x="2172614" y="0"/>
                </a:cubicBezTo>
                <a:cubicBezTo>
                  <a:pt x="2414339" y="-3742"/>
                  <a:pt x="2672775" y="-6711"/>
                  <a:pt x="2789834" y="0"/>
                </a:cubicBezTo>
                <a:cubicBezTo>
                  <a:pt x="2926724" y="48908"/>
                  <a:pt x="3156427" y="13916"/>
                  <a:pt x="3357677" y="0"/>
                </a:cubicBezTo>
                <a:cubicBezTo>
                  <a:pt x="3551181" y="-4497"/>
                  <a:pt x="3730255" y="16417"/>
                  <a:pt x="4024274" y="0"/>
                </a:cubicBezTo>
                <a:cubicBezTo>
                  <a:pt x="4311319" y="8310"/>
                  <a:pt x="4661560" y="30750"/>
                  <a:pt x="4937760" y="0"/>
                </a:cubicBezTo>
                <a:cubicBezTo>
                  <a:pt x="4938614" y="6861"/>
                  <a:pt x="4936305" y="20290"/>
                  <a:pt x="4937760" y="27432"/>
                </a:cubicBezTo>
                <a:cubicBezTo>
                  <a:pt x="4569940" y="53615"/>
                  <a:pt x="4427727" y="218"/>
                  <a:pt x="4221785" y="27432"/>
                </a:cubicBezTo>
                <a:cubicBezTo>
                  <a:pt x="4042386" y="27654"/>
                  <a:pt x="3803655" y="26614"/>
                  <a:pt x="3653942" y="27432"/>
                </a:cubicBezTo>
                <a:cubicBezTo>
                  <a:pt x="3444259" y="2275"/>
                  <a:pt x="3382719" y="-12251"/>
                  <a:pt x="3086100" y="27432"/>
                </a:cubicBezTo>
                <a:cubicBezTo>
                  <a:pt x="2802136" y="47915"/>
                  <a:pt x="2805562" y="27832"/>
                  <a:pt x="2567635" y="27432"/>
                </a:cubicBezTo>
                <a:cubicBezTo>
                  <a:pt x="2324541" y="19153"/>
                  <a:pt x="2250931" y="30772"/>
                  <a:pt x="1999793" y="27432"/>
                </a:cubicBezTo>
                <a:cubicBezTo>
                  <a:pt x="1760514" y="21657"/>
                  <a:pt x="1753330" y="32572"/>
                  <a:pt x="1530706" y="27432"/>
                </a:cubicBezTo>
                <a:cubicBezTo>
                  <a:pt x="1305139" y="45880"/>
                  <a:pt x="1184836" y="8755"/>
                  <a:pt x="962863" y="27432"/>
                </a:cubicBezTo>
                <a:cubicBezTo>
                  <a:pt x="762302" y="-1421"/>
                  <a:pt x="239161" y="75691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4937760" h="27432" fill="none" stroke="0" extrusionOk="0">
                <a:moveTo>
                  <a:pt x="0" y="0"/>
                </a:moveTo>
                <a:cubicBezTo>
                  <a:pt x="160891" y="-13681"/>
                  <a:pt x="408493" y="36753"/>
                  <a:pt x="567842" y="0"/>
                </a:cubicBezTo>
                <a:cubicBezTo>
                  <a:pt x="735093" y="-30533"/>
                  <a:pt x="888139" y="21750"/>
                  <a:pt x="1135685" y="0"/>
                </a:cubicBezTo>
                <a:cubicBezTo>
                  <a:pt x="1356285" y="-29670"/>
                  <a:pt x="1636475" y="23280"/>
                  <a:pt x="1851660" y="0"/>
                </a:cubicBezTo>
                <a:cubicBezTo>
                  <a:pt x="2047473" y="20111"/>
                  <a:pt x="2254843" y="-14060"/>
                  <a:pt x="2370125" y="0"/>
                </a:cubicBezTo>
                <a:cubicBezTo>
                  <a:pt x="2468760" y="17626"/>
                  <a:pt x="2750365" y="29455"/>
                  <a:pt x="2888590" y="0"/>
                </a:cubicBezTo>
                <a:cubicBezTo>
                  <a:pt x="3043103" y="-24398"/>
                  <a:pt x="3335307" y="16335"/>
                  <a:pt x="3505810" y="0"/>
                </a:cubicBezTo>
                <a:cubicBezTo>
                  <a:pt x="3650335" y="-17389"/>
                  <a:pt x="3747656" y="15259"/>
                  <a:pt x="4024274" y="0"/>
                </a:cubicBezTo>
                <a:cubicBezTo>
                  <a:pt x="4334205" y="26589"/>
                  <a:pt x="4588990" y="-16835"/>
                  <a:pt x="4937760" y="0"/>
                </a:cubicBezTo>
                <a:cubicBezTo>
                  <a:pt x="4938785" y="8856"/>
                  <a:pt x="4936041" y="21150"/>
                  <a:pt x="4937760" y="27432"/>
                </a:cubicBezTo>
                <a:cubicBezTo>
                  <a:pt x="4807095" y="32998"/>
                  <a:pt x="4519367" y="34728"/>
                  <a:pt x="4419295" y="27432"/>
                </a:cubicBezTo>
                <a:cubicBezTo>
                  <a:pt x="4314872" y="-2941"/>
                  <a:pt x="4109448" y="17256"/>
                  <a:pt x="3900830" y="27432"/>
                </a:cubicBezTo>
                <a:cubicBezTo>
                  <a:pt x="3672197" y="34780"/>
                  <a:pt x="3389346" y="16903"/>
                  <a:pt x="3283610" y="27432"/>
                </a:cubicBezTo>
                <a:cubicBezTo>
                  <a:pt x="3175311" y="46588"/>
                  <a:pt x="2998108" y="949"/>
                  <a:pt x="2765146" y="27432"/>
                </a:cubicBezTo>
                <a:cubicBezTo>
                  <a:pt x="2518251" y="38503"/>
                  <a:pt x="2506150" y="39474"/>
                  <a:pt x="2296058" y="27432"/>
                </a:cubicBezTo>
                <a:cubicBezTo>
                  <a:pt x="2047062" y="32490"/>
                  <a:pt x="1910773" y="29811"/>
                  <a:pt x="1678838" y="27432"/>
                </a:cubicBezTo>
                <a:cubicBezTo>
                  <a:pt x="1469473" y="27657"/>
                  <a:pt x="1233160" y="32686"/>
                  <a:pt x="1061618" y="27432"/>
                </a:cubicBezTo>
                <a:cubicBezTo>
                  <a:pt x="920614" y="83435"/>
                  <a:pt x="489255" y="-621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4937760"/>
                      <a:gd name="connsiteY0" fmla="*/ 0 h 27432"/>
                      <a:gd name="connsiteX1" fmla="*/ 567842 w 4937760"/>
                      <a:gd name="connsiteY1" fmla="*/ 0 h 27432"/>
                      <a:gd name="connsiteX2" fmla="*/ 1135685 w 4937760"/>
                      <a:gd name="connsiteY2" fmla="*/ 0 h 27432"/>
                      <a:gd name="connsiteX3" fmla="*/ 1851660 w 4937760"/>
                      <a:gd name="connsiteY3" fmla="*/ 0 h 27432"/>
                      <a:gd name="connsiteX4" fmla="*/ 2370125 w 4937760"/>
                      <a:gd name="connsiteY4" fmla="*/ 0 h 27432"/>
                      <a:gd name="connsiteX5" fmla="*/ 2888590 w 4937760"/>
                      <a:gd name="connsiteY5" fmla="*/ 0 h 27432"/>
                      <a:gd name="connsiteX6" fmla="*/ 3505810 w 4937760"/>
                      <a:gd name="connsiteY6" fmla="*/ 0 h 27432"/>
                      <a:gd name="connsiteX7" fmla="*/ 4024274 w 4937760"/>
                      <a:gd name="connsiteY7" fmla="*/ 0 h 27432"/>
                      <a:gd name="connsiteX8" fmla="*/ 4937760 w 4937760"/>
                      <a:gd name="connsiteY8" fmla="*/ 0 h 27432"/>
                      <a:gd name="connsiteX9" fmla="*/ 4937760 w 4937760"/>
                      <a:gd name="connsiteY9" fmla="*/ 27432 h 27432"/>
                      <a:gd name="connsiteX10" fmla="*/ 4419295 w 4937760"/>
                      <a:gd name="connsiteY10" fmla="*/ 27432 h 27432"/>
                      <a:gd name="connsiteX11" fmla="*/ 3900830 w 4937760"/>
                      <a:gd name="connsiteY11" fmla="*/ 27432 h 27432"/>
                      <a:gd name="connsiteX12" fmla="*/ 3283610 w 4937760"/>
                      <a:gd name="connsiteY12" fmla="*/ 27432 h 27432"/>
                      <a:gd name="connsiteX13" fmla="*/ 2765146 w 4937760"/>
                      <a:gd name="connsiteY13" fmla="*/ 27432 h 27432"/>
                      <a:gd name="connsiteX14" fmla="*/ 2296058 w 4937760"/>
                      <a:gd name="connsiteY14" fmla="*/ 27432 h 27432"/>
                      <a:gd name="connsiteX15" fmla="*/ 1678838 w 4937760"/>
                      <a:gd name="connsiteY15" fmla="*/ 27432 h 27432"/>
                      <a:gd name="connsiteX16" fmla="*/ 1061618 w 4937760"/>
                      <a:gd name="connsiteY16" fmla="*/ 27432 h 27432"/>
                      <a:gd name="connsiteX17" fmla="*/ 0 w 4937760"/>
                      <a:gd name="connsiteY17" fmla="*/ 27432 h 27432"/>
                      <a:gd name="connsiteX18" fmla="*/ 0 w 493776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37760" h="27432" fill="none" extrusionOk="0">
                        <a:moveTo>
                          <a:pt x="0" y="0"/>
                        </a:moveTo>
                        <a:cubicBezTo>
                          <a:pt x="151071" y="898"/>
                          <a:pt x="414304" y="10355"/>
                          <a:pt x="567842" y="0"/>
                        </a:cubicBezTo>
                        <a:cubicBezTo>
                          <a:pt x="721380" y="-10355"/>
                          <a:pt x="913955" y="23592"/>
                          <a:pt x="1135685" y="0"/>
                        </a:cubicBezTo>
                        <a:cubicBezTo>
                          <a:pt x="1357415" y="-23592"/>
                          <a:pt x="1656179" y="-14359"/>
                          <a:pt x="1851660" y="0"/>
                        </a:cubicBezTo>
                        <a:cubicBezTo>
                          <a:pt x="2047142" y="14359"/>
                          <a:pt x="2259566" y="-14455"/>
                          <a:pt x="2370125" y="0"/>
                        </a:cubicBezTo>
                        <a:cubicBezTo>
                          <a:pt x="2480684" y="14455"/>
                          <a:pt x="2753992" y="22579"/>
                          <a:pt x="2888590" y="0"/>
                        </a:cubicBezTo>
                        <a:cubicBezTo>
                          <a:pt x="3023188" y="-22579"/>
                          <a:pt x="3354327" y="24296"/>
                          <a:pt x="3505810" y="0"/>
                        </a:cubicBezTo>
                        <a:cubicBezTo>
                          <a:pt x="3657293" y="-24296"/>
                          <a:pt x="3767649" y="3652"/>
                          <a:pt x="4024274" y="0"/>
                        </a:cubicBezTo>
                        <a:cubicBezTo>
                          <a:pt x="4280899" y="-3652"/>
                          <a:pt x="4541928" y="-14384"/>
                          <a:pt x="4937760" y="0"/>
                        </a:cubicBezTo>
                        <a:cubicBezTo>
                          <a:pt x="4938470" y="9050"/>
                          <a:pt x="4937122" y="21151"/>
                          <a:pt x="4937760" y="27432"/>
                        </a:cubicBezTo>
                        <a:cubicBezTo>
                          <a:pt x="4792365" y="10076"/>
                          <a:pt x="4528041" y="17663"/>
                          <a:pt x="4419295" y="27432"/>
                        </a:cubicBezTo>
                        <a:cubicBezTo>
                          <a:pt x="4310549" y="37201"/>
                          <a:pt x="4126500" y="10618"/>
                          <a:pt x="3900830" y="27432"/>
                        </a:cubicBezTo>
                        <a:cubicBezTo>
                          <a:pt x="3675160" y="44246"/>
                          <a:pt x="3409924" y="31425"/>
                          <a:pt x="3283610" y="27432"/>
                        </a:cubicBezTo>
                        <a:cubicBezTo>
                          <a:pt x="3157296" y="23439"/>
                          <a:pt x="3011610" y="15782"/>
                          <a:pt x="2765146" y="27432"/>
                        </a:cubicBezTo>
                        <a:cubicBezTo>
                          <a:pt x="2518682" y="39082"/>
                          <a:pt x="2505970" y="40710"/>
                          <a:pt x="2296058" y="27432"/>
                        </a:cubicBezTo>
                        <a:cubicBezTo>
                          <a:pt x="2086146" y="14154"/>
                          <a:pt x="1890404" y="35142"/>
                          <a:pt x="1678838" y="27432"/>
                        </a:cubicBezTo>
                        <a:cubicBezTo>
                          <a:pt x="1467272" y="19722"/>
                          <a:pt x="1210839" y="46081"/>
                          <a:pt x="1061618" y="27432"/>
                        </a:cubicBezTo>
                        <a:cubicBezTo>
                          <a:pt x="912397" y="8783"/>
                          <a:pt x="424920" y="11180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4937760" h="27432" stroke="0" extrusionOk="0">
                        <a:moveTo>
                          <a:pt x="0" y="0"/>
                        </a:moveTo>
                        <a:cubicBezTo>
                          <a:pt x="158580" y="-21299"/>
                          <a:pt x="375366" y="-9205"/>
                          <a:pt x="518465" y="0"/>
                        </a:cubicBezTo>
                        <a:cubicBezTo>
                          <a:pt x="661564" y="9205"/>
                          <a:pt x="901414" y="-31895"/>
                          <a:pt x="1234440" y="0"/>
                        </a:cubicBezTo>
                        <a:cubicBezTo>
                          <a:pt x="1567467" y="31895"/>
                          <a:pt x="1525818" y="3722"/>
                          <a:pt x="1703527" y="0"/>
                        </a:cubicBezTo>
                        <a:cubicBezTo>
                          <a:pt x="1881236" y="-3722"/>
                          <a:pt x="1964350" y="10238"/>
                          <a:pt x="2172614" y="0"/>
                        </a:cubicBezTo>
                        <a:cubicBezTo>
                          <a:pt x="2380878" y="-10238"/>
                          <a:pt x="2652196" y="-22475"/>
                          <a:pt x="2789834" y="0"/>
                        </a:cubicBezTo>
                        <a:cubicBezTo>
                          <a:pt x="2927472" y="22475"/>
                          <a:pt x="3160003" y="7911"/>
                          <a:pt x="3357677" y="0"/>
                        </a:cubicBezTo>
                        <a:cubicBezTo>
                          <a:pt x="3555351" y="-7911"/>
                          <a:pt x="3723575" y="-14515"/>
                          <a:pt x="4024274" y="0"/>
                        </a:cubicBezTo>
                        <a:cubicBezTo>
                          <a:pt x="4324973" y="14515"/>
                          <a:pt x="4666192" y="-31217"/>
                          <a:pt x="4937760" y="0"/>
                        </a:cubicBezTo>
                        <a:cubicBezTo>
                          <a:pt x="4937817" y="6776"/>
                          <a:pt x="4936595" y="20935"/>
                          <a:pt x="4937760" y="27432"/>
                        </a:cubicBezTo>
                        <a:cubicBezTo>
                          <a:pt x="4605662" y="51747"/>
                          <a:pt x="4434779" y="15280"/>
                          <a:pt x="4221785" y="27432"/>
                        </a:cubicBezTo>
                        <a:cubicBezTo>
                          <a:pt x="4008791" y="39584"/>
                          <a:pt x="3840732" y="43619"/>
                          <a:pt x="3653942" y="27432"/>
                        </a:cubicBezTo>
                        <a:cubicBezTo>
                          <a:pt x="3467152" y="11245"/>
                          <a:pt x="3368269" y="7352"/>
                          <a:pt x="3086100" y="27432"/>
                        </a:cubicBezTo>
                        <a:cubicBezTo>
                          <a:pt x="2803931" y="47512"/>
                          <a:pt x="2806928" y="31440"/>
                          <a:pt x="2567635" y="27432"/>
                        </a:cubicBezTo>
                        <a:cubicBezTo>
                          <a:pt x="2328342" y="23424"/>
                          <a:pt x="2237209" y="34202"/>
                          <a:pt x="1999793" y="27432"/>
                        </a:cubicBezTo>
                        <a:cubicBezTo>
                          <a:pt x="1762377" y="20662"/>
                          <a:pt x="1753212" y="30829"/>
                          <a:pt x="1530706" y="27432"/>
                        </a:cubicBezTo>
                        <a:cubicBezTo>
                          <a:pt x="1308200" y="24035"/>
                          <a:pt x="1164917" y="444"/>
                          <a:pt x="962863" y="27432"/>
                        </a:cubicBezTo>
                        <a:cubicBezTo>
                          <a:pt x="760809" y="54420"/>
                          <a:pt x="232406" y="72726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medlogo.png">
            <a:extLst>
              <a:ext uri="{FF2B5EF4-FFF2-40B4-BE49-F238E27FC236}">
                <a16:creationId xmlns:a16="http://schemas.microsoft.com/office/drawing/2014/main" id="{338E7E50-660A-9884-FC39-F26151906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82" y="8759734"/>
            <a:ext cx="9929004" cy="13120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logo.png">
            <a:extLst>
              <a:ext uri="{FF2B5EF4-FFF2-40B4-BE49-F238E27FC236}">
                <a16:creationId xmlns:a16="http://schemas.microsoft.com/office/drawing/2014/main" id="{6E1ECB18-7EE0-52C8-D720-E44338F1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6" y="4114298"/>
            <a:ext cx="3189472" cy="14669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360830"/>
            <a:ext cx="0" cy="5565341"/>
          </a:xfrm>
          <a:prstGeom prst="line">
            <a:avLst/>
          </a:prstGeom>
          <a:ln w="19050">
            <a:solidFill>
              <a:srgbClr val="198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CF254772-F16B-F574-0BB5-9DB8F08DF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34" y="206506"/>
            <a:ext cx="14553869" cy="98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918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2" descr="Diagrama, Diagrama de Venn&#10;&#10;Descripción generada automáticamente">
            <a:extLst>
              <a:ext uri="{FF2B5EF4-FFF2-40B4-BE49-F238E27FC236}">
                <a16:creationId xmlns:a16="http://schemas.microsoft.com/office/drawing/2014/main" id="{9B212D84-9212-032A-DD2E-9BEB68E6B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9" r="1" b="1"/>
          <a:stretch/>
        </p:blipFill>
        <p:spPr>
          <a:xfrm>
            <a:off x="923685" y="762000"/>
            <a:ext cx="16440630" cy="8689041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pic>
        <p:nvPicPr>
          <p:cNvPr id="4" name="Imagen 3" descr="medlogo.png">
            <a:extLst>
              <a:ext uri="{FF2B5EF4-FFF2-40B4-BE49-F238E27FC236}">
                <a16:creationId xmlns:a16="http://schemas.microsoft.com/office/drawing/2014/main" id="{8C1C406D-42AD-D61B-B1A6-DF34C0B87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5" y="8621600"/>
            <a:ext cx="3189472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1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99" y="965202"/>
            <a:ext cx="16357600" cy="8356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2" t="20833" r="14860" b="23958"/>
          <a:stretch/>
        </p:blipFill>
        <p:spPr>
          <a:xfrm>
            <a:off x="1227828" y="1102084"/>
            <a:ext cx="12440960" cy="8002432"/>
          </a:xfrm>
          <a:prstGeom prst="rect">
            <a:avLst/>
          </a:prstGeom>
        </p:spPr>
      </p:pic>
      <p:pic>
        <p:nvPicPr>
          <p:cNvPr id="3" name="Imagen 2" descr="medlogo.png">
            <a:extLst>
              <a:ext uri="{FF2B5EF4-FFF2-40B4-BE49-F238E27FC236}">
                <a16:creationId xmlns:a16="http://schemas.microsoft.com/office/drawing/2014/main" id="{AEF02FEA-3554-3DAF-42F8-4A02B0A39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105" y="3901791"/>
            <a:ext cx="3555756" cy="17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a619acdb3d245e3dffa7f5a0177f921d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821523654b37bc540960bf37c7f411b4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D9054-41F3-4E55-AFC4-DCCBD158F400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customXml/itemProps2.xml><?xml version="1.0" encoding="utf-8"?>
<ds:datastoreItem xmlns:ds="http://schemas.openxmlformats.org/officeDocument/2006/customXml" ds:itemID="{1CB330D6-A812-4F0E-9E86-B605396F7468}"/>
</file>

<file path=customXml/itemProps3.xml><?xml version="1.0" encoding="utf-8"?>
<ds:datastoreItem xmlns:ds="http://schemas.openxmlformats.org/officeDocument/2006/customXml" ds:itemID="{4CF311E8-8E74-43EE-8394-98D8BAFEB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22677</TotalTime>
  <Words>254</Words>
  <Application>Microsoft Office PowerPoint</Application>
  <PresentationFormat>Personalizado</PresentationFormat>
  <Paragraphs>24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DANNYS SEVERICHE</cp:lastModifiedBy>
  <cp:revision>118</cp:revision>
  <dcterms:created xsi:type="dcterms:W3CDTF">2006-08-16T00:00:00Z</dcterms:created>
  <dcterms:modified xsi:type="dcterms:W3CDTF">2025-01-28T17:48:34Z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  <property fmtid="{D5CDD505-2E9C-101B-9397-08002B2CF9AE}" pid="3" name="MediaServiceImageTags">
    <vt:lpwstr/>
  </property>
</Properties>
</file>