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notesSlides/notesSlide1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59" r:id="rId1"/>
  </p:sldMasterIdLst>
  <p:notesMasterIdLst>
    <p:notesMasterId r:id="rId3"/>
  </p:notesMasterIdLst>
  <p:sldIdLst>
    <p:sldId id="256" r:id="rId2"/>
  </p:sldIdLst>
  <p:sldSz cx="9144000" cy="5143500" type="screen16x9"/>
  <p:notesSz cx="9296400" cy="70104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66"/>
    <a:srgbClr val="009999"/>
    <a:srgbClr val="33CCCC"/>
    <a:srgbClr val="008080"/>
    <a:srgbClr val="66FFFF"/>
    <a:srgbClr val="C4F5F5"/>
    <a:srgbClr val="F240C3"/>
    <a:srgbClr val="FF3300"/>
    <a:srgbClr val="FF9900"/>
    <a:srgbClr val="CC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3B15A91D-7DDA-41BE-82AD-FE9BA27FF92C}">
  <a:tblStyle styleId="{3B15A91D-7DDA-41BE-82AD-FE9BA27FF92C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868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54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40" d="100"/>
        <a:sy n="14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10" Type="http://schemas.openxmlformats.org/officeDocument/2006/relationships/customXml" Target="../customXml/item3.xml"/><Relationship Id="rId4" Type="http://schemas.openxmlformats.org/officeDocument/2006/relationships/presProps" Target="presProps.xml"/><Relationship Id="rId9" Type="http://schemas.openxmlformats.org/officeDocument/2006/relationships/customXml" Target="../customXml/item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2311400" y="525463"/>
            <a:ext cx="4673600" cy="2628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929640" y="3329940"/>
            <a:ext cx="7437120" cy="31546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162" tIns="93162" rIns="93162" bIns="93162" anchor="t" anchorCtr="0"/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133056918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35f391192_00:notes"/>
          <p:cNvSpPr>
            <a:spLocks noGrp="1" noRot="1" noChangeAspect="1"/>
          </p:cNvSpPr>
          <p:nvPr>
            <p:ph type="sldImg" idx="2"/>
          </p:nvPr>
        </p:nvSpPr>
        <p:spPr>
          <a:xfrm>
            <a:off x="2311400" y="525463"/>
            <a:ext cx="4673600" cy="2628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35f391192_00:notes"/>
          <p:cNvSpPr txBox="1">
            <a:spLocks noGrp="1"/>
          </p:cNvSpPr>
          <p:nvPr>
            <p:ph type="body" idx="1"/>
          </p:nvPr>
        </p:nvSpPr>
        <p:spPr>
          <a:xfrm>
            <a:off x="929640" y="3329940"/>
            <a:ext cx="7437120" cy="31546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1303832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oogle Shape;10;p2" descr="paint_transparent1.png"/>
          <p:cNvPicPr preferRelativeResize="0"/>
          <p:nvPr/>
        </p:nvPicPr>
        <p:blipFill rotWithShape="1">
          <a:blip r:embed="rId3">
            <a:alphaModFix/>
          </a:blip>
          <a:srcRect l="55211"/>
          <a:stretch/>
        </p:blipFill>
        <p:spPr>
          <a:xfrm>
            <a:off x="1" y="0"/>
            <a:ext cx="4095677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Google Shape;11;p2"/>
          <p:cNvSpPr txBox="1">
            <a:spLocks noGrp="1"/>
          </p:cNvSpPr>
          <p:nvPr>
            <p:ph type="ctrTitle"/>
          </p:nvPr>
        </p:nvSpPr>
        <p:spPr>
          <a:xfrm>
            <a:off x="3208125" y="3287225"/>
            <a:ext cx="5250300" cy="11598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 algn="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Lato Light"/>
              <a:buNone/>
              <a:defRPr sz="5000">
                <a:solidFill>
                  <a:srgbClr val="FFFFFF"/>
                </a:solidFill>
                <a:latin typeface="Lato Light"/>
                <a:ea typeface="Lato Light"/>
                <a:cs typeface="Lato Light"/>
                <a:sym typeface="Lato Light"/>
              </a:defRPr>
            </a:lvl1pPr>
            <a:lvl2pPr lvl="1" algn="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Lato Light"/>
              <a:buNone/>
              <a:defRPr sz="5000">
                <a:solidFill>
                  <a:srgbClr val="FFFFFF"/>
                </a:solidFill>
                <a:latin typeface="Lato Light"/>
                <a:ea typeface="Lato Light"/>
                <a:cs typeface="Lato Light"/>
                <a:sym typeface="Lato Light"/>
              </a:defRPr>
            </a:lvl2pPr>
            <a:lvl3pPr lvl="2" algn="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Lato Light"/>
              <a:buNone/>
              <a:defRPr sz="5000">
                <a:solidFill>
                  <a:srgbClr val="FFFFFF"/>
                </a:solidFill>
                <a:latin typeface="Lato Light"/>
                <a:ea typeface="Lato Light"/>
                <a:cs typeface="Lato Light"/>
                <a:sym typeface="Lato Light"/>
              </a:defRPr>
            </a:lvl3pPr>
            <a:lvl4pPr lvl="3" algn="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Lato Light"/>
              <a:buNone/>
              <a:defRPr sz="5000">
                <a:solidFill>
                  <a:srgbClr val="FFFFFF"/>
                </a:solidFill>
                <a:latin typeface="Lato Light"/>
                <a:ea typeface="Lato Light"/>
                <a:cs typeface="Lato Light"/>
                <a:sym typeface="Lato Light"/>
              </a:defRPr>
            </a:lvl4pPr>
            <a:lvl5pPr lvl="4" algn="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Lato Light"/>
              <a:buNone/>
              <a:defRPr sz="5000">
                <a:solidFill>
                  <a:srgbClr val="FFFFFF"/>
                </a:solidFill>
                <a:latin typeface="Lato Light"/>
                <a:ea typeface="Lato Light"/>
                <a:cs typeface="Lato Light"/>
                <a:sym typeface="Lato Light"/>
              </a:defRPr>
            </a:lvl5pPr>
            <a:lvl6pPr lvl="5" algn="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Lato Light"/>
              <a:buNone/>
              <a:defRPr sz="5000">
                <a:solidFill>
                  <a:srgbClr val="FFFFFF"/>
                </a:solidFill>
                <a:latin typeface="Lato Light"/>
                <a:ea typeface="Lato Light"/>
                <a:cs typeface="Lato Light"/>
                <a:sym typeface="Lato Light"/>
              </a:defRPr>
            </a:lvl6pPr>
            <a:lvl7pPr lvl="6" algn="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Lato Light"/>
              <a:buNone/>
              <a:defRPr sz="5000">
                <a:solidFill>
                  <a:srgbClr val="FFFFFF"/>
                </a:solidFill>
                <a:latin typeface="Lato Light"/>
                <a:ea typeface="Lato Light"/>
                <a:cs typeface="Lato Light"/>
                <a:sym typeface="Lato Light"/>
              </a:defRPr>
            </a:lvl7pPr>
            <a:lvl8pPr lvl="7" algn="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Lato Light"/>
              <a:buNone/>
              <a:defRPr sz="5000">
                <a:solidFill>
                  <a:srgbClr val="FFFFFF"/>
                </a:solidFill>
                <a:latin typeface="Lato Light"/>
                <a:ea typeface="Lato Light"/>
                <a:cs typeface="Lato Light"/>
                <a:sym typeface="Lato Light"/>
              </a:defRPr>
            </a:lvl8pPr>
            <a:lvl9pPr lvl="8" algn="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Lato Light"/>
              <a:buNone/>
              <a:defRPr sz="5000">
                <a:solidFill>
                  <a:srgbClr val="FFFFFF"/>
                </a:solidFill>
                <a:latin typeface="Lato Light"/>
                <a:ea typeface="Lato Light"/>
                <a:cs typeface="Lato Light"/>
                <a:sym typeface="Lato Light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" y="3"/>
            <a:ext cx="4914989" cy="4503382"/>
          </a:xfrm>
          <a:custGeom>
            <a:avLst/>
            <a:gdLst/>
            <a:ahLst/>
            <a:cxnLst/>
            <a:rect l="l" t="t" r="r" b="b"/>
            <a:pathLst>
              <a:path w="6551611" h="6004510">
                <a:moveTo>
                  <a:pt x="0" y="0"/>
                </a:moveTo>
                <a:lnTo>
                  <a:pt x="6551611" y="0"/>
                </a:lnTo>
                <a:lnTo>
                  <a:pt x="6551611" y="6004510"/>
                </a:lnTo>
                <a:cubicBezTo>
                  <a:pt x="4321482" y="5960049"/>
                  <a:pt x="2628293" y="5340418"/>
                  <a:pt x="0" y="5768658"/>
                </a:cubicBezTo>
                <a:close/>
              </a:path>
            </a:pathLst>
          </a:custGeom>
          <a:solidFill>
            <a:schemeClr val="bg2">
              <a:lumMod val="90000"/>
            </a:schemeClr>
          </a:solidFill>
        </p:spPr>
        <p:txBody>
          <a:bodyPr>
            <a:normAutofit/>
          </a:bodyPr>
          <a:lstStyle>
            <a:lvl1pPr marL="0" indent="0" algn="ctr">
              <a:buNone/>
              <a:defRPr sz="2016"/>
            </a:lvl1pPr>
            <a:lvl2pPr marL="384139" indent="0">
              <a:buNone/>
              <a:defRPr sz="2353"/>
            </a:lvl2pPr>
            <a:lvl3pPr marL="768279" indent="0">
              <a:buNone/>
              <a:defRPr sz="2016"/>
            </a:lvl3pPr>
            <a:lvl4pPr marL="1152418" indent="0">
              <a:buNone/>
              <a:defRPr sz="1680"/>
            </a:lvl4pPr>
            <a:lvl5pPr marL="1536558" indent="0">
              <a:buNone/>
              <a:defRPr sz="1680"/>
            </a:lvl5pPr>
            <a:lvl6pPr marL="1920697" indent="0">
              <a:buNone/>
              <a:defRPr sz="1680"/>
            </a:lvl6pPr>
            <a:lvl7pPr marL="2304837" indent="0">
              <a:buNone/>
              <a:defRPr sz="1680"/>
            </a:lvl7pPr>
            <a:lvl8pPr marL="2688976" indent="0">
              <a:buNone/>
              <a:defRPr sz="1680"/>
            </a:lvl8pPr>
            <a:lvl9pPr marL="3073116" indent="0">
              <a:buNone/>
              <a:defRPr sz="1680"/>
            </a:lvl9pPr>
          </a:lstStyle>
          <a:p>
            <a:r>
              <a:rPr lang="es-ES" dirty="0"/>
              <a:t>Haga clic en el icono para agregar una imagen</a:t>
            </a:r>
            <a:endParaRPr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56788" y="400053"/>
            <a:ext cx="3429894" cy="2057399"/>
          </a:xfrm>
        </p:spPr>
        <p:txBody>
          <a:bodyPr anchor="b">
            <a:normAutofit/>
          </a:bodyPr>
          <a:lstStyle>
            <a:lvl1pPr algn="l">
              <a:lnSpc>
                <a:spcPct val="80000"/>
              </a:lnSpc>
              <a:defRPr sz="3361" b="0" i="0" baseline="0">
                <a:solidFill>
                  <a:schemeClr val="accent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56790" y="2571756"/>
            <a:ext cx="3429893" cy="1771649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buNone/>
              <a:defRPr sz="1680"/>
            </a:lvl1pPr>
            <a:lvl2pPr marL="384139" indent="0">
              <a:buNone/>
              <a:defRPr sz="1008"/>
            </a:lvl2pPr>
            <a:lvl3pPr marL="768279" indent="0">
              <a:buNone/>
              <a:defRPr sz="840"/>
            </a:lvl3pPr>
            <a:lvl4pPr marL="1152418" indent="0">
              <a:buNone/>
              <a:defRPr sz="756"/>
            </a:lvl4pPr>
            <a:lvl5pPr marL="1536558" indent="0">
              <a:buNone/>
              <a:defRPr sz="756"/>
            </a:lvl5pPr>
            <a:lvl6pPr marL="1920697" indent="0">
              <a:buNone/>
              <a:defRPr sz="756"/>
            </a:lvl6pPr>
            <a:lvl7pPr marL="2304837" indent="0">
              <a:buNone/>
              <a:defRPr sz="756"/>
            </a:lvl7pPr>
            <a:lvl8pPr marL="2688976" indent="0">
              <a:buNone/>
              <a:defRPr sz="756"/>
            </a:lvl8pPr>
            <a:lvl9pPr marL="3073116" indent="0">
              <a:buNone/>
              <a:defRPr sz="756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992133" y="4800601"/>
            <a:ext cx="1161495" cy="207171"/>
          </a:xfrm>
          <a:prstGeom prst="rect">
            <a:avLst/>
          </a:prstGeom>
        </p:spPr>
        <p:txBody>
          <a:bodyPr/>
          <a:lstStyle/>
          <a:p>
            <a:fld id="{03F41C87-7AD9-4845-A077-840E4A0F3F06}" type="datetimeFigureOut">
              <a:rPr lang="en-US" smtClean="0"/>
              <a:pPr/>
              <a:t>1/21/2026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74365" y="4800601"/>
            <a:ext cx="4466126" cy="207171"/>
          </a:xfrm>
          <a:prstGeom prst="rect">
            <a:avLst/>
          </a:prstGeom>
        </p:spPr>
        <p:txBody>
          <a:bodyPr/>
          <a:lstStyle/>
          <a:p>
            <a:endParaRPr lang="es-CO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rPr lang="es-CO" smtClean="0"/>
              <a:pPr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8667930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">
    <p:bg>
      <p:bgPr>
        <a:solidFill>
          <a:srgbClr val="CCCCCC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457200" y="1348975"/>
            <a:ext cx="55113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0"/>
              <a:buFont typeface="Lato Hairline"/>
              <a:buNone/>
              <a:defRPr sz="4800">
                <a:solidFill>
                  <a:srgbClr val="434343"/>
                </a:solidFill>
                <a:latin typeface="Lato Hairline"/>
                <a:ea typeface="Lato Hairline"/>
                <a:cs typeface="Lato Hairline"/>
                <a:sym typeface="Lato Hairlin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0"/>
              <a:buFont typeface="Lato Hairline"/>
              <a:buNone/>
              <a:defRPr sz="4800">
                <a:solidFill>
                  <a:srgbClr val="434343"/>
                </a:solidFill>
                <a:latin typeface="Lato Hairline"/>
                <a:ea typeface="Lato Hairline"/>
                <a:cs typeface="Lato Hairline"/>
                <a:sym typeface="Lato Hairline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0"/>
              <a:buFont typeface="Lato Hairline"/>
              <a:buNone/>
              <a:defRPr sz="4800">
                <a:solidFill>
                  <a:srgbClr val="434343"/>
                </a:solidFill>
                <a:latin typeface="Lato Hairline"/>
                <a:ea typeface="Lato Hairline"/>
                <a:cs typeface="Lato Hairline"/>
                <a:sym typeface="Lato Hairline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0"/>
              <a:buFont typeface="Lato Hairline"/>
              <a:buNone/>
              <a:defRPr sz="4800">
                <a:solidFill>
                  <a:srgbClr val="434343"/>
                </a:solidFill>
                <a:latin typeface="Lato Hairline"/>
                <a:ea typeface="Lato Hairline"/>
                <a:cs typeface="Lato Hairline"/>
                <a:sym typeface="Lato Hairline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0"/>
              <a:buFont typeface="Lato Hairline"/>
              <a:buNone/>
              <a:defRPr sz="4800">
                <a:solidFill>
                  <a:srgbClr val="434343"/>
                </a:solidFill>
                <a:latin typeface="Lato Hairline"/>
                <a:ea typeface="Lato Hairline"/>
                <a:cs typeface="Lato Hairline"/>
                <a:sym typeface="Lato Hairline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0"/>
              <a:buFont typeface="Lato Hairline"/>
              <a:buNone/>
              <a:defRPr sz="4800">
                <a:solidFill>
                  <a:srgbClr val="434343"/>
                </a:solidFill>
                <a:latin typeface="Lato Hairline"/>
                <a:ea typeface="Lato Hairline"/>
                <a:cs typeface="Lato Hairline"/>
                <a:sym typeface="Lato Hairline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0"/>
              <a:buFont typeface="Lato Hairline"/>
              <a:buNone/>
              <a:defRPr sz="4800">
                <a:solidFill>
                  <a:srgbClr val="434343"/>
                </a:solidFill>
                <a:latin typeface="Lato Hairline"/>
                <a:ea typeface="Lato Hairline"/>
                <a:cs typeface="Lato Hairline"/>
                <a:sym typeface="Lato Hairline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0"/>
              <a:buFont typeface="Lato Hairline"/>
              <a:buNone/>
              <a:defRPr sz="4800">
                <a:solidFill>
                  <a:srgbClr val="434343"/>
                </a:solidFill>
                <a:latin typeface="Lato Hairline"/>
                <a:ea typeface="Lato Hairline"/>
                <a:cs typeface="Lato Hairline"/>
                <a:sym typeface="Lato Hairline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0"/>
              <a:buFont typeface="Lato Hairline"/>
              <a:buNone/>
              <a:defRPr sz="4800">
                <a:solidFill>
                  <a:srgbClr val="434343"/>
                </a:solidFill>
                <a:latin typeface="Lato Hairline"/>
                <a:ea typeface="Lato Hairline"/>
                <a:cs typeface="Lato Hairline"/>
                <a:sym typeface="Lato Hairline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57200" y="2244400"/>
            <a:ext cx="5511300" cy="260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342900">
              <a:spcBef>
                <a:spcPts val="600"/>
              </a:spcBef>
              <a:spcAft>
                <a:spcPts val="0"/>
              </a:spcAft>
              <a:buClr>
                <a:srgbClr val="B7B7B7"/>
              </a:buClr>
              <a:buSzPts val="1800"/>
              <a:buFont typeface="Lato Light"/>
              <a:buChar char="×"/>
              <a:defRPr sz="1800">
                <a:solidFill>
                  <a:srgbClr val="666666"/>
                </a:solidFill>
                <a:latin typeface="Lato Light"/>
                <a:ea typeface="Lato Light"/>
                <a:cs typeface="Lato Light"/>
                <a:sym typeface="Lato Light"/>
              </a:defRPr>
            </a:lvl1pPr>
            <a:lvl2pPr marL="914400" lvl="1" indent="-342900">
              <a:spcBef>
                <a:spcPts val="0"/>
              </a:spcBef>
              <a:spcAft>
                <a:spcPts val="0"/>
              </a:spcAft>
              <a:buClr>
                <a:srgbClr val="B7B7B7"/>
              </a:buClr>
              <a:buSzPts val="1800"/>
              <a:buFont typeface="Lato Light"/>
              <a:buChar char="×"/>
              <a:defRPr sz="1800">
                <a:solidFill>
                  <a:srgbClr val="666666"/>
                </a:solidFill>
                <a:latin typeface="Lato Light"/>
                <a:ea typeface="Lato Light"/>
                <a:cs typeface="Lato Light"/>
                <a:sym typeface="Lato Light"/>
              </a:defRPr>
            </a:lvl2pPr>
            <a:lvl3pPr marL="1371600" lvl="2" indent="-342900">
              <a:spcBef>
                <a:spcPts val="0"/>
              </a:spcBef>
              <a:spcAft>
                <a:spcPts val="0"/>
              </a:spcAft>
              <a:buClr>
                <a:srgbClr val="B7B7B7"/>
              </a:buClr>
              <a:buSzPts val="1800"/>
              <a:buFont typeface="Lato Light"/>
              <a:buChar char="×"/>
              <a:defRPr sz="1800">
                <a:solidFill>
                  <a:srgbClr val="666666"/>
                </a:solidFill>
                <a:latin typeface="Lato Light"/>
                <a:ea typeface="Lato Light"/>
                <a:cs typeface="Lato Light"/>
                <a:sym typeface="Lato Light"/>
              </a:defRPr>
            </a:lvl3pPr>
            <a:lvl4pPr marL="1828800" lvl="3" indent="-342900">
              <a:spcBef>
                <a:spcPts val="0"/>
              </a:spcBef>
              <a:spcAft>
                <a:spcPts val="0"/>
              </a:spcAft>
              <a:buClr>
                <a:srgbClr val="B7B7B7"/>
              </a:buClr>
              <a:buSzPts val="1800"/>
              <a:buFont typeface="Lato Light"/>
              <a:buChar char="×"/>
              <a:defRPr sz="1800">
                <a:solidFill>
                  <a:srgbClr val="666666"/>
                </a:solidFill>
                <a:latin typeface="Lato Light"/>
                <a:ea typeface="Lato Light"/>
                <a:cs typeface="Lato Light"/>
                <a:sym typeface="Lato Light"/>
              </a:defRPr>
            </a:lvl4pPr>
            <a:lvl5pPr marL="2286000" lvl="4" indent="-342900">
              <a:spcBef>
                <a:spcPts val="0"/>
              </a:spcBef>
              <a:spcAft>
                <a:spcPts val="0"/>
              </a:spcAft>
              <a:buClr>
                <a:srgbClr val="B7B7B7"/>
              </a:buClr>
              <a:buSzPts val="1800"/>
              <a:buFont typeface="Lato Light"/>
              <a:buChar char="○"/>
              <a:defRPr sz="1800">
                <a:solidFill>
                  <a:srgbClr val="666666"/>
                </a:solidFill>
                <a:latin typeface="Lato Light"/>
                <a:ea typeface="Lato Light"/>
                <a:cs typeface="Lato Light"/>
                <a:sym typeface="Lato Light"/>
              </a:defRPr>
            </a:lvl5pPr>
            <a:lvl6pPr marL="2743200" lvl="5" indent="-342900">
              <a:spcBef>
                <a:spcPts val="0"/>
              </a:spcBef>
              <a:spcAft>
                <a:spcPts val="0"/>
              </a:spcAft>
              <a:buClr>
                <a:srgbClr val="B7B7B7"/>
              </a:buClr>
              <a:buSzPts val="1800"/>
              <a:buFont typeface="Lato Light"/>
              <a:buChar char="■"/>
              <a:defRPr sz="1800">
                <a:solidFill>
                  <a:srgbClr val="666666"/>
                </a:solidFill>
                <a:latin typeface="Lato Light"/>
                <a:ea typeface="Lato Light"/>
                <a:cs typeface="Lato Light"/>
                <a:sym typeface="Lato Light"/>
              </a:defRPr>
            </a:lvl6pPr>
            <a:lvl7pPr marL="3200400" lvl="6" indent="-342900">
              <a:spcBef>
                <a:spcPts val="0"/>
              </a:spcBef>
              <a:spcAft>
                <a:spcPts val="0"/>
              </a:spcAft>
              <a:buClr>
                <a:srgbClr val="B7B7B7"/>
              </a:buClr>
              <a:buSzPts val="1800"/>
              <a:buFont typeface="Lato Light"/>
              <a:buChar char="●"/>
              <a:defRPr sz="1800">
                <a:solidFill>
                  <a:srgbClr val="666666"/>
                </a:solidFill>
                <a:latin typeface="Lato Light"/>
                <a:ea typeface="Lato Light"/>
                <a:cs typeface="Lato Light"/>
                <a:sym typeface="Lato Light"/>
              </a:defRPr>
            </a:lvl7pPr>
            <a:lvl8pPr marL="3657600" lvl="7" indent="-342900">
              <a:spcBef>
                <a:spcPts val="0"/>
              </a:spcBef>
              <a:spcAft>
                <a:spcPts val="0"/>
              </a:spcAft>
              <a:buClr>
                <a:srgbClr val="B7B7B7"/>
              </a:buClr>
              <a:buSzPts val="1800"/>
              <a:buFont typeface="Lato Light"/>
              <a:buChar char="○"/>
              <a:defRPr sz="1800">
                <a:solidFill>
                  <a:srgbClr val="666666"/>
                </a:solidFill>
                <a:latin typeface="Lato Light"/>
                <a:ea typeface="Lato Light"/>
                <a:cs typeface="Lato Light"/>
                <a:sym typeface="Lato Light"/>
              </a:defRPr>
            </a:lvl8pPr>
            <a:lvl9pPr marL="4114800" lvl="8" indent="-342900">
              <a:spcBef>
                <a:spcPts val="0"/>
              </a:spcBef>
              <a:spcAft>
                <a:spcPts val="0"/>
              </a:spcAft>
              <a:buClr>
                <a:srgbClr val="B7B7B7"/>
              </a:buClr>
              <a:buSzPts val="1800"/>
              <a:buFont typeface="Lato Light"/>
              <a:buChar char="■"/>
              <a:defRPr sz="1800">
                <a:solidFill>
                  <a:srgbClr val="666666"/>
                </a:solidFill>
                <a:latin typeface="Lato Light"/>
                <a:ea typeface="Lato Light"/>
                <a:cs typeface="Lato Light"/>
                <a:sym typeface="Lato Light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80584" y="46736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800">
                <a:solidFill>
                  <a:srgbClr val="FFFFFF"/>
                </a:solidFill>
                <a:latin typeface="Lato Light"/>
                <a:ea typeface="Lato Light"/>
                <a:cs typeface="Lato Light"/>
                <a:sym typeface="Lato Light"/>
              </a:defRPr>
            </a:lvl1pPr>
            <a:lvl2pPr lvl="1" algn="r">
              <a:buNone/>
              <a:defRPr sz="1800">
                <a:solidFill>
                  <a:srgbClr val="FFFFFF"/>
                </a:solidFill>
                <a:latin typeface="Lato Light"/>
                <a:ea typeface="Lato Light"/>
                <a:cs typeface="Lato Light"/>
                <a:sym typeface="Lato Light"/>
              </a:defRPr>
            </a:lvl2pPr>
            <a:lvl3pPr lvl="2" algn="r">
              <a:buNone/>
              <a:defRPr sz="1800">
                <a:solidFill>
                  <a:srgbClr val="FFFFFF"/>
                </a:solidFill>
                <a:latin typeface="Lato Light"/>
                <a:ea typeface="Lato Light"/>
                <a:cs typeface="Lato Light"/>
                <a:sym typeface="Lato Light"/>
              </a:defRPr>
            </a:lvl3pPr>
            <a:lvl4pPr lvl="3" algn="r">
              <a:buNone/>
              <a:defRPr sz="1800">
                <a:solidFill>
                  <a:srgbClr val="FFFFFF"/>
                </a:solidFill>
                <a:latin typeface="Lato Light"/>
                <a:ea typeface="Lato Light"/>
                <a:cs typeface="Lato Light"/>
                <a:sym typeface="Lato Light"/>
              </a:defRPr>
            </a:lvl4pPr>
            <a:lvl5pPr lvl="4" algn="r">
              <a:buNone/>
              <a:defRPr sz="1800">
                <a:solidFill>
                  <a:srgbClr val="FFFFFF"/>
                </a:solidFill>
                <a:latin typeface="Lato Light"/>
                <a:ea typeface="Lato Light"/>
                <a:cs typeface="Lato Light"/>
                <a:sym typeface="Lato Light"/>
              </a:defRPr>
            </a:lvl5pPr>
            <a:lvl6pPr lvl="5" algn="r">
              <a:buNone/>
              <a:defRPr sz="1800">
                <a:solidFill>
                  <a:srgbClr val="FFFFFF"/>
                </a:solidFill>
                <a:latin typeface="Lato Light"/>
                <a:ea typeface="Lato Light"/>
                <a:cs typeface="Lato Light"/>
                <a:sym typeface="Lato Light"/>
              </a:defRPr>
            </a:lvl6pPr>
            <a:lvl7pPr lvl="6" algn="r">
              <a:buNone/>
              <a:defRPr sz="1800">
                <a:solidFill>
                  <a:srgbClr val="FFFFFF"/>
                </a:solidFill>
                <a:latin typeface="Lato Light"/>
                <a:ea typeface="Lato Light"/>
                <a:cs typeface="Lato Light"/>
                <a:sym typeface="Lato Light"/>
              </a:defRPr>
            </a:lvl7pPr>
            <a:lvl8pPr lvl="7" algn="r">
              <a:buNone/>
              <a:defRPr sz="1800">
                <a:solidFill>
                  <a:srgbClr val="FFFFFF"/>
                </a:solidFill>
                <a:latin typeface="Lato Light"/>
                <a:ea typeface="Lato Light"/>
                <a:cs typeface="Lato Light"/>
                <a:sym typeface="Lato Light"/>
              </a:defRPr>
            </a:lvl8pPr>
            <a:lvl9pPr lvl="8" algn="r">
              <a:buNone/>
              <a:defRPr sz="1800">
                <a:solidFill>
                  <a:srgbClr val="FFFFFF"/>
                </a:solidFill>
                <a:latin typeface="Lato Light"/>
                <a:ea typeface="Lato Light"/>
                <a:cs typeface="Lato Light"/>
                <a:sym typeface="Lato Light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60" r:id="rId2"/>
  </p:sldLayoutIdLst>
  <p:transition>
    <p:fade thruBlk="1"/>
  </p:transition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C4F5F5"/>
            </a:gs>
            <a:gs pos="66000">
              <a:srgbClr val="33CCCC"/>
            </a:gs>
            <a:gs pos="85000">
              <a:srgbClr val="009999"/>
            </a:gs>
            <a:gs pos="100000">
              <a:srgbClr val="006666"/>
            </a:gs>
          </a:gsLst>
          <a:lin ang="5400000" scaled="1"/>
        </a:gradFill>
        <a:effectLst/>
      </p:bgPr>
    </p:bg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10392" y="0"/>
            <a:ext cx="3119100" cy="5652061"/>
          </a:xfrm>
          <a:prstGeom prst="rect">
            <a:avLst/>
          </a:prstGeom>
        </p:spPr>
      </p:pic>
      <p:sp>
        <p:nvSpPr>
          <p:cNvPr id="6" name="Google Shape;129;p22">
            <a:extLst>
              <a:ext uri="{FF2B5EF4-FFF2-40B4-BE49-F238E27FC236}">
                <a16:creationId xmlns:a16="http://schemas.microsoft.com/office/drawing/2014/main" id="{3CC7309E-96AB-587E-9B99-61D14F7C304E}"/>
              </a:ext>
            </a:extLst>
          </p:cNvPr>
          <p:cNvSpPr txBox="1">
            <a:spLocks/>
          </p:cNvSpPr>
          <p:nvPr/>
        </p:nvSpPr>
        <p:spPr>
          <a:xfrm>
            <a:off x="2019300" y="558181"/>
            <a:ext cx="5891514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0"/>
              <a:buFont typeface="Lato Hairline"/>
              <a:buNone/>
              <a:defRPr sz="4800" b="0" i="0" u="none" strike="noStrike" cap="none">
                <a:solidFill>
                  <a:srgbClr val="434343"/>
                </a:solidFill>
                <a:latin typeface="Lato Hairline"/>
                <a:ea typeface="Lato Hairline"/>
                <a:cs typeface="Lato Hairline"/>
                <a:sym typeface="Lato Hairline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0"/>
              <a:buFont typeface="Lato Hairline"/>
              <a:buNone/>
              <a:defRPr sz="4800" b="0" i="0" u="none" strike="noStrike" cap="none">
                <a:solidFill>
                  <a:srgbClr val="434343"/>
                </a:solidFill>
                <a:latin typeface="Lato Hairline"/>
                <a:ea typeface="Lato Hairline"/>
                <a:cs typeface="Lato Hairline"/>
                <a:sym typeface="Lato Hairline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0"/>
              <a:buFont typeface="Lato Hairline"/>
              <a:buNone/>
              <a:defRPr sz="4800" b="0" i="0" u="none" strike="noStrike" cap="none">
                <a:solidFill>
                  <a:srgbClr val="434343"/>
                </a:solidFill>
                <a:latin typeface="Lato Hairline"/>
                <a:ea typeface="Lato Hairline"/>
                <a:cs typeface="Lato Hairline"/>
                <a:sym typeface="Lato Hairline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0"/>
              <a:buFont typeface="Lato Hairline"/>
              <a:buNone/>
              <a:defRPr sz="4800" b="0" i="0" u="none" strike="noStrike" cap="none">
                <a:solidFill>
                  <a:srgbClr val="434343"/>
                </a:solidFill>
                <a:latin typeface="Lato Hairline"/>
                <a:ea typeface="Lato Hairline"/>
                <a:cs typeface="Lato Hairline"/>
                <a:sym typeface="Lato Hairline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0"/>
              <a:buFont typeface="Lato Hairline"/>
              <a:buNone/>
              <a:defRPr sz="4800" b="0" i="0" u="none" strike="noStrike" cap="none">
                <a:solidFill>
                  <a:srgbClr val="434343"/>
                </a:solidFill>
                <a:latin typeface="Lato Hairline"/>
                <a:ea typeface="Lato Hairline"/>
                <a:cs typeface="Lato Hairline"/>
                <a:sym typeface="Lato Hairline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0"/>
              <a:buFont typeface="Lato Hairline"/>
              <a:buNone/>
              <a:defRPr sz="4800" b="0" i="0" u="none" strike="noStrike" cap="none">
                <a:solidFill>
                  <a:srgbClr val="434343"/>
                </a:solidFill>
                <a:latin typeface="Lato Hairline"/>
                <a:ea typeface="Lato Hairline"/>
                <a:cs typeface="Lato Hairline"/>
                <a:sym typeface="Lato Hairline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0"/>
              <a:buFont typeface="Lato Hairline"/>
              <a:buNone/>
              <a:defRPr sz="4800" b="0" i="0" u="none" strike="noStrike" cap="none">
                <a:solidFill>
                  <a:srgbClr val="434343"/>
                </a:solidFill>
                <a:latin typeface="Lato Hairline"/>
                <a:ea typeface="Lato Hairline"/>
                <a:cs typeface="Lato Hairline"/>
                <a:sym typeface="Lato Hairline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0"/>
              <a:buFont typeface="Lato Hairline"/>
              <a:buNone/>
              <a:defRPr sz="4800" b="0" i="0" u="none" strike="noStrike" cap="none">
                <a:solidFill>
                  <a:srgbClr val="434343"/>
                </a:solidFill>
                <a:latin typeface="Lato Hairline"/>
                <a:ea typeface="Lato Hairline"/>
                <a:cs typeface="Lato Hairline"/>
                <a:sym typeface="Lato Hairline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0"/>
              <a:buFont typeface="Lato Hairline"/>
              <a:buNone/>
              <a:defRPr sz="4800" b="0" i="0" u="none" strike="noStrike" cap="none">
                <a:solidFill>
                  <a:srgbClr val="434343"/>
                </a:solidFill>
                <a:latin typeface="Lato Hairline"/>
                <a:ea typeface="Lato Hairline"/>
                <a:cs typeface="Lato Hairline"/>
                <a:sym typeface="Lato Hairline"/>
              </a:defRPr>
            </a:lvl9pPr>
          </a:lstStyle>
          <a:p>
            <a:r>
              <a:rPr lang="es-ES" sz="2000" dirty="0">
                <a:solidFill>
                  <a:srgbClr val="006666"/>
                </a:solidFill>
                <a:latin typeface="Segoe UI Black" panose="020B0A02040204020203" pitchFamily="34" charset="0"/>
                <a:ea typeface="Segoe UI Black" panose="020B0A02040204020203" pitchFamily="34" charset="0"/>
              </a:rPr>
              <a:t>POLITICA DE PARTICIPACION SOCIAL</a:t>
            </a:r>
            <a:endParaRPr lang="es-CO" sz="2000" dirty="0">
              <a:solidFill>
                <a:srgbClr val="006666"/>
              </a:solidFill>
              <a:latin typeface="Segoe UI Black" panose="020B0A02040204020203" pitchFamily="34" charset="0"/>
              <a:ea typeface="Segoe UI Black" panose="020B0A02040204020203" pitchFamily="34" charset="0"/>
            </a:endParaRP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804FFC9B-C165-E0FD-E037-C7573C1C3659}"/>
              </a:ext>
            </a:extLst>
          </p:cNvPr>
          <p:cNvSpPr txBox="1"/>
          <p:nvPr/>
        </p:nvSpPr>
        <p:spPr>
          <a:xfrm>
            <a:off x="2104571" y="2216705"/>
            <a:ext cx="4572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ctr"/>
            <a:r>
              <a:rPr lang="es-ES" sz="1400" b="1" i="0" u="none" strike="noStrike" dirty="0">
                <a:solidFill>
                  <a:schemeClr val="accent4">
                    <a:lumMod val="50000"/>
                  </a:schemeClr>
                </a:solidFill>
                <a:effectLst/>
                <a:latin typeface="Arial" panose="020B0604020202020204" pitchFamily="34" charset="0"/>
              </a:rPr>
              <a:t>Esta actividad no se ejecutó en el período 2025 se reprograma para el 2026 </a:t>
            </a:r>
            <a:endParaRPr lang="es-CO" sz="1400" b="1" i="0" u="none" strike="noStrike" dirty="0">
              <a:solidFill>
                <a:schemeClr val="accent4">
                  <a:lumMod val="50000"/>
                </a:schemeClr>
              </a:solidFill>
              <a:effectLst/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Eglamour template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7702027A2EEDC64AA845074AF06FE387" ma:contentTypeVersion="18" ma:contentTypeDescription="Crear nuevo documento." ma:contentTypeScope="" ma:versionID="de16161fbe5d022aa294369142d7a994">
  <xsd:schema xmlns:xsd="http://www.w3.org/2001/XMLSchema" xmlns:xs="http://www.w3.org/2001/XMLSchema" xmlns:p="http://schemas.microsoft.com/office/2006/metadata/properties" xmlns:ns2="57e1a581-d56e-4a67-8626-8dfdb33a3fbe" xmlns:ns3="6ab05f4c-3c66-44ed-ae9f-b807aead7b9b" targetNamespace="http://schemas.microsoft.com/office/2006/metadata/properties" ma:root="true" ma:fieldsID="72d276909f35de2f23687472e2cc0e7c" ns2:_="" ns3:_="">
    <xsd:import namespace="57e1a581-d56e-4a67-8626-8dfdb33a3fbe"/>
    <xsd:import namespace="6ab05f4c-3c66-44ed-ae9f-b807aead7b9b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LengthInSeconds" minOccurs="0"/>
                <xsd:element ref="ns3:MediaServiceAutoKeyPoints" minOccurs="0"/>
                <xsd:element ref="ns3:MediaServiceKeyPoint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7e1a581-d56e-4a67-8626-8dfdb33a3fbe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Compartid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Detalles de uso compartido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d413fc58-c943-42d0-80e8-de8096ee1679}" ma:internalName="TaxCatchAll" ma:showField="CatchAllData" ma:web="57e1a581-d56e-4a67-8626-8dfdb33a3fb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ab05f4c-3c66-44ed-ae9f-b807aead7b9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7" nillable="true" ma:displayName="Length (seconds)" ma:internalName="MediaLengthInSeconds" ma:readOnly="true">
      <xsd:simpleType>
        <xsd:restriction base="dms:Unknown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21" nillable="true" ma:taxonomy="true" ma:internalName="lcf76f155ced4ddcb4097134ff3c332f" ma:taxonomyFieldName="MediaServiceImageTags" ma:displayName="Etiquetas de imagen" ma:readOnly="false" ma:fieldId="{5cf76f15-5ced-4ddc-b409-7134ff3c332f}" ma:taxonomyMulti="true" ma:sspId="591bbf87-5fcc-4276-9ee5-99f2f067c79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5" nillable="true" ma:displayName="Location" ma:indexed="true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6ab05f4c-3c66-44ed-ae9f-b807aead7b9b">
      <Terms xmlns="http://schemas.microsoft.com/office/infopath/2007/PartnerControls"/>
    </lcf76f155ced4ddcb4097134ff3c332f>
    <TaxCatchAll xmlns="57e1a581-d56e-4a67-8626-8dfdb33a3fbe" xsi:nil="true"/>
  </documentManagement>
</p:properties>
</file>

<file path=customXml/itemProps1.xml><?xml version="1.0" encoding="utf-8"?>
<ds:datastoreItem xmlns:ds="http://schemas.openxmlformats.org/officeDocument/2006/customXml" ds:itemID="{6647E3C7-9CCE-4FD1-A8C4-F5891E968101}"/>
</file>

<file path=customXml/itemProps2.xml><?xml version="1.0" encoding="utf-8"?>
<ds:datastoreItem xmlns:ds="http://schemas.openxmlformats.org/officeDocument/2006/customXml" ds:itemID="{DD4EDEF2-C0B6-405E-9346-F43FBB49BB76}"/>
</file>

<file path=customXml/itemProps3.xml><?xml version="1.0" encoding="utf-8"?>
<ds:datastoreItem xmlns:ds="http://schemas.openxmlformats.org/officeDocument/2006/customXml" ds:itemID="{A5287279-6FF9-49AE-AAA6-41B0FC4C1FDA}"/>
</file>

<file path=docProps/app.xml><?xml version="1.0" encoding="utf-8"?>
<Properties xmlns="http://schemas.openxmlformats.org/officeDocument/2006/extended-properties" xmlns:vt="http://schemas.openxmlformats.org/officeDocument/2006/docPropsVTypes">
  <TotalTime>606</TotalTime>
  <Words>18</Words>
  <Application>Microsoft Office PowerPoint</Application>
  <PresentationFormat>Presentación en pantalla (16:9)</PresentationFormat>
  <Paragraphs>2</Paragraphs>
  <Slides>1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Lato Hairline</vt:lpstr>
      <vt:lpstr>Lato Light</vt:lpstr>
      <vt:lpstr>Segoe UI Black</vt:lpstr>
      <vt:lpstr>Eglamour template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PAMEC 2018-2023 ENFOQUE ACREDITACIÓN</dc:title>
  <dc:creator>JEFE CALIDAD</dc:creator>
  <cp:lastModifiedBy>MABEL PATIÑO</cp:lastModifiedBy>
  <cp:revision>55</cp:revision>
  <cp:lastPrinted>2019-01-30T21:05:29Z</cp:lastPrinted>
  <dcterms:modified xsi:type="dcterms:W3CDTF">2026-01-21T14:04:13Z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0x0101007702027A2EEDC64AA845074AF06FE387</vt:lpwstr>
  </property>
</Properties>
</file>