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rawing1.xml" ContentType="application/vnd.ms-office.drawingml.diagramDrawing+xml"/>
  <Override PartName="/ppt/diagrams/layout2.xml" ContentType="application/vnd.openxmlformats-officedocument.drawingml.diagramLayout+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57" r:id="rId3"/>
    <p:sldId id="259" r:id="rId4"/>
    <p:sldId id="260" r:id="rId5"/>
    <p:sldId id="258"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57B23D-0DA2-4641-9711-EFDC6BDB6DE0}" type="doc">
      <dgm:prSet loTypeId="urn:microsoft.com/office/officeart/2005/8/layout/process1" loCatId="process" qsTypeId="urn:microsoft.com/office/officeart/2005/8/quickstyle/simple1" qsCatId="simple" csTypeId="urn:microsoft.com/office/officeart/2005/8/colors/colorful1" csCatId="colorful"/>
      <dgm:spPr/>
      <dgm:t>
        <a:bodyPr/>
        <a:lstStyle/>
        <a:p>
          <a:endParaRPr lang="en-US"/>
        </a:p>
      </dgm:t>
    </dgm:pt>
    <dgm:pt modelId="{E74379F4-7178-4E2A-A17D-C600F15817BA}">
      <dgm:prSet/>
      <dgm:spPr/>
      <dgm:t>
        <a:bodyPr/>
        <a:lstStyle/>
        <a:p>
          <a:r>
            <a:rPr lang="es-ES" b="1"/>
            <a:t>Mejorar mi productividad: </a:t>
          </a:r>
          <a:r>
            <a:rPr lang="es-ES"/>
            <a:t>Con el autocuidado, aprendes a decir “no” a las cosas que se extienden demasiado y comienzas a hacer tiempo para las cosas que son más importantes. Si quieres dedicar el tiempo justo a los compromisos y tener más tiempo para las pasiones, entonces te recomiendo la lectura de nuestro artículo sobre autocuidado en el trabajo.</a:t>
          </a:r>
          <a:endParaRPr lang="en-US"/>
        </a:p>
      </dgm:t>
    </dgm:pt>
    <dgm:pt modelId="{B387839E-1312-4AF5-BF70-A9355599D09B}" type="parTrans" cxnId="{8AD80D33-D9C6-4EB6-B374-892B29B7BC9F}">
      <dgm:prSet/>
      <dgm:spPr/>
      <dgm:t>
        <a:bodyPr/>
        <a:lstStyle/>
        <a:p>
          <a:endParaRPr lang="en-US"/>
        </a:p>
      </dgm:t>
    </dgm:pt>
    <dgm:pt modelId="{A02E2C0A-8939-4CD9-A1AE-DE5D5393CFEE}" type="sibTrans" cxnId="{8AD80D33-D9C6-4EB6-B374-892B29B7BC9F}">
      <dgm:prSet/>
      <dgm:spPr/>
      <dgm:t>
        <a:bodyPr/>
        <a:lstStyle/>
        <a:p>
          <a:endParaRPr lang="en-US"/>
        </a:p>
      </dgm:t>
    </dgm:pt>
    <dgm:pt modelId="{C12B42D4-86E1-4860-A3F8-7B4511782B4B}">
      <dgm:prSet/>
      <dgm:spPr/>
      <dgm:t>
        <a:bodyPr/>
        <a:lstStyle/>
        <a:p>
          <a:r>
            <a:rPr lang="es-ES" b="1"/>
            <a:t>Mejorar mi autoestima</a:t>
          </a:r>
          <a:r>
            <a:rPr lang="es-ES"/>
            <a:t>:  Cuando tenemos tiempo para nosotros mismos, tiempo en el que nos tratamos bien y satisfacemos nuestras propias necesidades, enviamos un mensaje positivo a nuestro subconsciente.</a:t>
          </a:r>
          <a:endParaRPr lang="en-US"/>
        </a:p>
      </dgm:t>
    </dgm:pt>
    <dgm:pt modelId="{F4532496-1D23-490A-9D7D-A006C79D0B00}" type="parTrans" cxnId="{DA0B7E1A-D352-41DE-A0E0-ED9715C1A526}">
      <dgm:prSet/>
      <dgm:spPr/>
      <dgm:t>
        <a:bodyPr/>
        <a:lstStyle/>
        <a:p>
          <a:endParaRPr lang="en-US"/>
        </a:p>
      </dgm:t>
    </dgm:pt>
    <dgm:pt modelId="{57496675-B539-48A0-BE10-B26AC1EB59A3}" type="sibTrans" cxnId="{DA0B7E1A-D352-41DE-A0E0-ED9715C1A526}">
      <dgm:prSet/>
      <dgm:spPr/>
      <dgm:t>
        <a:bodyPr/>
        <a:lstStyle/>
        <a:p>
          <a:endParaRPr lang="en-US"/>
        </a:p>
      </dgm:t>
    </dgm:pt>
    <dgm:pt modelId="{5B9F53D4-53C6-414C-8E5D-E4EDB555412C}">
      <dgm:prSet/>
      <dgm:spPr/>
      <dgm:t>
        <a:bodyPr/>
        <a:lstStyle/>
        <a:p>
          <a:r>
            <a:rPr lang="es-ES" b="1"/>
            <a:t>Conocerme mejor</a:t>
          </a:r>
          <a:r>
            <a:rPr lang="es-ES"/>
            <a:t>: Practicar el autocuidado requiere pensar en lo que realmente nos gusta hacer y necesitamos, descubrir qué es lo que realmente nos apasiona e inspira, para entendernos mejor.</a:t>
          </a:r>
          <a:endParaRPr lang="en-US"/>
        </a:p>
      </dgm:t>
    </dgm:pt>
    <dgm:pt modelId="{B07F1D96-53CB-478B-95EB-BC8635FFCC5C}" type="parTrans" cxnId="{CC0DFBEB-6632-4042-8BB7-E6D49F661D37}">
      <dgm:prSet/>
      <dgm:spPr/>
      <dgm:t>
        <a:bodyPr/>
        <a:lstStyle/>
        <a:p>
          <a:endParaRPr lang="en-US"/>
        </a:p>
      </dgm:t>
    </dgm:pt>
    <dgm:pt modelId="{21F82B6D-7771-48B4-ADE9-5A8AA146FDF6}" type="sibTrans" cxnId="{CC0DFBEB-6632-4042-8BB7-E6D49F661D37}">
      <dgm:prSet/>
      <dgm:spPr/>
      <dgm:t>
        <a:bodyPr/>
        <a:lstStyle/>
        <a:p>
          <a:endParaRPr lang="en-US"/>
        </a:p>
      </dgm:t>
    </dgm:pt>
    <dgm:pt modelId="{601809CE-DE02-4450-96C6-493A6C5FA08C}">
      <dgm:prSet/>
      <dgm:spPr/>
      <dgm:t>
        <a:bodyPr/>
        <a:lstStyle/>
        <a:p>
          <a:r>
            <a:rPr lang="es-ES" b="1"/>
            <a:t>Tener más para dar: </a:t>
          </a:r>
          <a:r>
            <a:rPr lang="es-ES"/>
            <a:t>Cuando eres bueno contigo mismo, puedes pensar que eres egoísta, pero en realidad te brinda los recursos que necesitas para ser compasivo con los demás.</a:t>
          </a:r>
          <a:endParaRPr lang="en-US"/>
        </a:p>
      </dgm:t>
    </dgm:pt>
    <dgm:pt modelId="{80E9F368-B7E5-4C7B-9A57-EC5FDC25FADC}" type="parTrans" cxnId="{17F259AB-C33B-456E-BCB5-15AD71B2BC6E}">
      <dgm:prSet/>
      <dgm:spPr/>
      <dgm:t>
        <a:bodyPr/>
        <a:lstStyle/>
        <a:p>
          <a:endParaRPr lang="en-US"/>
        </a:p>
      </dgm:t>
    </dgm:pt>
    <dgm:pt modelId="{C3D6ACA8-44FC-4512-8B34-6B67642C0F08}" type="sibTrans" cxnId="{17F259AB-C33B-456E-BCB5-15AD71B2BC6E}">
      <dgm:prSet/>
      <dgm:spPr/>
      <dgm:t>
        <a:bodyPr/>
        <a:lstStyle/>
        <a:p>
          <a:endParaRPr lang="en-US"/>
        </a:p>
      </dgm:t>
    </dgm:pt>
    <dgm:pt modelId="{EB10665B-25BF-40B6-8D98-FC9D24F2C1DA}" type="pres">
      <dgm:prSet presAssocID="{C657B23D-0DA2-4641-9711-EFDC6BDB6DE0}" presName="Name0" presStyleCnt="0">
        <dgm:presLayoutVars>
          <dgm:dir/>
          <dgm:resizeHandles val="exact"/>
        </dgm:presLayoutVars>
      </dgm:prSet>
      <dgm:spPr/>
    </dgm:pt>
    <dgm:pt modelId="{28C520F9-BF9B-4A13-9AD5-C7FE77911921}" type="pres">
      <dgm:prSet presAssocID="{E74379F4-7178-4E2A-A17D-C600F15817BA}" presName="node" presStyleLbl="node1" presStyleIdx="0" presStyleCnt="4">
        <dgm:presLayoutVars>
          <dgm:bulletEnabled val="1"/>
        </dgm:presLayoutVars>
      </dgm:prSet>
      <dgm:spPr/>
    </dgm:pt>
    <dgm:pt modelId="{D3F19FBF-7A7A-4947-8F5C-7D792EAF87B7}" type="pres">
      <dgm:prSet presAssocID="{A02E2C0A-8939-4CD9-A1AE-DE5D5393CFEE}" presName="sibTrans" presStyleLbl="sibTrans2D1" presStyleIdx="0" presStyleCnt="3"/>
      <dgm:spPr/>
    </dgm:pt>
    <dgm:pt modelId="{C5D26E93-A826-497B-8F9A-1E9DA997BA44}" type="pres">
      <dgm:prSet presAssocID="{A02E2C0A-8939-4CD9-A1AE-DE5D5393CFEE}" presName="connectorText" presStyleLbl="sibTrans2D1" presStyleIdx="0" presStyleCnt="3"/>
      <dgm:spPr/>
    </dgm:pt>
    <dgm:pt modelId="{442CAF09-D055-425C-8EAD-B9B3869DDA20}" type="pres">
      <dgm:prSet presAssocID="{C12B42D4-86E1-4860-A3F8-7B4511782B4B}" presName="node" presStyleLbl="node1" presStyleIdx="1" presStyleCnt="4">
        <dgm:presLayoutVars>
          <dgm:bulletEnabled val="1"/>
        </dgm:presLayoutVars>
      </dgm:prSet>
      <dgm:spPr/>
    </dgm:pt>
    <dgm:pt modelId="{F63C5D86-FD62-423A-8D3E-E5EEBE17A205}" type="pres">
      <dgm:prSet presAssocID="{57496675-B539-48A0-BE10-B26AC1EB59A3}" presName="sibTrans" presStyleLbl="sibTrans2D1" presStyleIdx="1" presStyleCnt="3"/>
      <dgm:spPr/>
    </dgm:pt>
    <dgm:pt modelId="{DE45723F-A830-468B-B65D-45FFCD5F2AB8}" type="pres">
      <dgm:prSet presAssocID="{57496675-B539-48A0-BE10-B26AC1EB59A3}" presName="connectorText" presStyleLbl="sibTrans2D1" presStyleIdx="1" presStyleCnt="3"/>
      <dgm:spPr/>
    </dgm:pt>
    <dgm:pt modelId="{E75E3CE6-E659-43DE-A387-4CD500BE6FD7}" type="pres">
      <dgm:prSet presAssocID="{5B9F53D4-53C6-414C-8E5D-E4EDB555412C}" presName="node" presStyleLbl="node1" presStyleIdx="2" presStyleCnt="4">
        <dgm:presLayoutVars>
          <dgm:bulletEnabled val="1"/>
        </dgm:presLayoutVars>
      </dgm:prSet>
      <dgm:spPr/>
    </dgm:pt>
    <dgm:pt modelId="{6861716A-F0D0-4A58-8964-0A94844BE224}" type="pres">
      <dgm:prSet presAssocID="{21F82B6D-7771-48B4-ADE9-5A8AA146FDF6}" presName="sibTrans" presStyleLbl="sibTrans2D1" presStyleIdx="2" presStyleCnt="3"/>
      <dgm:spPr/>
    </dgm:pt>
    <dgm:pt modelId="{C99EFD27-1754-47FF-82E2-E5B6EF801CD1}" type="pres">
      <dgm:prSet presAssocID="{21F82B6D-7771-48B4-ADE9-5A8AA146FDF6}" presName="connectorText" presStyleLbl="sibTrans2D1" presStyleIdx="2" presStyleCnt="3"/>
      <dgm:spPr/>
    </dgm:pt>
    <dgm:pt modelId="{BB8A1DAD-633D-4CDA-876F-749873678FE5}" type="pres">
      <dgm:prSet presAssocID="{601809CE-DE02-4450-96C6-493A6C5FA08C}" presName="node" presStyleLbl="node1" presStyleIdx="3" presStyleCnt="4">
        <dgm:presLayoutVars>
          <dgm:bulletEnabled val="1"/>
        </dgm:presLayoutVars>
      </dgm:prSet>
      <dgm:spPr/>
    </dgm:pt>
  </dgm:ptLst>
  <dgm:cxnLst>
    <dgm:cxn modelId="{C55F3600-7C88-42F0-A11D-4AFD20D1AF45}" type="presOf" srcId="{C12B42D4-86E1-4860-A3F8-7B4511782B4B}" destId="{442CAF09-D055-425C-8EAD-B9B3869DDA20}" srcOrd="0" destOrd="0" presId="urn:microsoft.com/office/officeart/2005/8/layout/process1"/>
    <dgm:cxn modelId="{DA0B7E1A-D352-41DE-A0E0-ED9715C1A526}" srcId="{C657B23D-0DA2-4641-9711-EFDC6BDB6DE0}" destId="{C12B42D4-86E1-4860-A3F8-7B4511782B4B}" srcOrd="1" destOrd="0" parTransId="{F4532496-1D23-490A-9D7D-A006C79D0B00}" sibTransId="{57496675-B539-48A0-BE10-B26AC1EB59A3}"/>
    <dgm:cxn modelId="{8AD80D33-D9C6-4EB6-B374-892B29B7BC9F}" srcId="{C657B23D-0DA2-4641-9711-EFDC6BDB6DE0}" destId="{E74379F4-7178-4E2A-A17D-C600F15817BA}" srcOrd="0" destOrd="0" parTransId="{B387839E-1312-4AF5-BF70-A9355599D09B}" sibTransId="{A02E2C0A-8939-4CD9-A1AE-DE5D5393CFEE}"/>
    <dgm:cxn modelId="{2F1C885F-B97A-4548-A29D-9DBDA3B4330B}" type="presOf" srcId="{A02E2C0A-8939-4CD9-A1AE-DE5D5393CFEE}" destId="{C5D26E93-A826-497B-8F9A-1E9DA997BA44}" srcOrd="1" destOrd="0" presId="urn:microsoft.com/office/officeart/2005/8/layout/process1"/>
    <dgm:cxn modelId="{8D0D4969-78DD-40B6-968B-C01E460E79F2}" type="presOf" srcId="{21F82B6D-7771-48B4-ADE9-5A8AA146FDF6}" destId="{6861716A-F0D0-4A58-8964-0A94844BE224}" srcOrd="0" destOrd="0" presId="urn:microsoft.com/office/officeart/2005/8/layout/process1"/>
    <dgm:cxn modelId="{517D6D8B-D14C-4E24-8C9B-F52C15670F4C}" type="presOf" srcId="{C657B23D-0DA2-4641-9711-EFDC6BDB6DE0}" destId="{EB10665B-25BF-40B6-8D98-FC9D24F2C1DA}" srcOrd="0" destOrd="0" presId="urn:microsoft.com/office/officeart/2005/8/layout/process1"/>
    <dgm:cxn modelId="{C6771398-0F22-454C-A0BB-B9F27F440365}" type="presOf" srcId="{E74379F4-7178-4E2A-A17D-C600F15817BA}" destId="{28C520F9-BF9B-4A13-9AD5-C7FE77911921}" srcOrd="0" destOrd="0" presId="urn:microsoft.com/office/officeart/2005/8/layout/process1"/>
    <dgm:cxn modelId="{AACE489C-1BC7-4034-BD1D-94061E26B5E7}" type="presOf" srcId="{57496675-B539-48A0-BE10-B26AC1EB59A3}" destId="{DE45723F-A830-468B-B65D-45FFCD5F2AB8}" srcOrd="1" destOrd="0" presId="urn:microsoft.com/office/officeart/2005/8/layout/process1"/>
    <dgm:cxn modelId="{17F259AB-C33B-456E-BCB5-15AD71B2BC6E}" srcId="{C657B23D-0DA2-4641-9711-EFDC6BDB6DE0}" destId="{601809CE-DE02-4450-96C6-493A6C5FA08C}" srcOrd="3" destOrd="0" parTransId="{80E9F368-B7E5-4C7B-9A57-EC5FDC25FADC}" sibTransId="{C3D6ACA8-44FC-4512-8B34-6B67642C0F08}"/>
    <dgm:cxn modelId="{3421AEB2-2156-450F-8520-B3495DE68CAB}" type="presOf" srcId="{A02E2C0A-8939-4CD9-A1AE-DE5D5393CFEE}" destId="{D3F19FBF-7A7A-4947-8F5C-7D792EAF87B7}" srcOrd="0" destOrd="0" presId="urn:microsoft.com/office/officeart/2005/8/layout/process1"/>
    <dgm:cxn modelId="{A8B0DBD7-3AEB-450A-AC63-90970ADF9B67}" type="presOf" srcId="{601809CE-DE02-4450-96C6-493A6C5FA08C}" destId="{BB8A1DAD-633D-4CDA-876F-749873678FE5}" srcOrd="0" destOrd="0" presId="urn:microsoft.com/office/officeart/2005/8/layout/process1"/>
    <dgm:cxn modelId="{CC0DFBEB-6632-4042-8BB7-E6D49F661D37}" srcId="{C657B23D-0DA2-4641-9711-EFDC6BDB6DE0}" destId="{5B9F53D4-53C6-414C-8E5D-E4EDB555412C}" srcOrd="2" destOrd="0" parTransId="{B07F1D96-53CB-478B-95EB-BC8635FFCC5C}" sibTransId="{21F82B6D-7771-48B4-ADE9-5A8AA146FDF6}"/>
    <dgm:cxn modelId="{8545BBEC-2037-4ABE-BC99-25F4A418EE7E}" type="presOf" srcId="{21F82B6D-7771-48B4-ADE9-5A8AA146FDF6}" destId="{C99EFD27-1754-47FF-82E2-E5B6EF801CD1}" srcOrd="1" destOrd="0" presId="urn:microsoft.com/office/officeart/2005/8/layout/process1"/>
    <dgm:cxn modelId="{C2FCA9EE-870B-4D46-BC84-7297CAEE3ABA}" type="presOf" srcId="{5B9F53D4-53C6-414C-8E5D-E4EDB555412C}" destId="{E75E3CE6-E659-43DE-A387-4CD500BE6FD7}" srcOrd="0" destOrd="0" presId="urn:microsoft.com/office/officeart/2005/8/layout/process1"/>
    <dgm:cxn modelId="{DE9FE1F6-7B3D-4ABB-B564-054621747E18}" type="presOf" srcId="{57496675-B539-48A0-BE10-B26AC1EB59A3}" destId="{F63C5D86-FD62-423A-8D3E-E5EEBE17A205}" srcOrd="0" destOrd="0" presId="urn:microsoft.com/office/officeart/2005/8/layout/process1"/>
    <dgm:cxn modelId="{0F6C1439-E842-4221-8466-9C2D24DCF104}" type="presParOf" srcId="{EB10665B-25BF-40B6-8D98-FC9D24F2C1DA}" destId="{28C520F9-BF9B-4A13-9AD5-C7FE77911921}" srcOrd="0" destOrd="0" presId="urn:microsoft.com/office/officeart/2005/8/layout/process1"/>
    <dgm:cxn modelId="{1B95D064-8B86-4170-B4A4-97FE85144E8D}" type="presParOf" srcId="{EB10665B-25BF-40B6-8D98-FC9D24F2C1DA}" destId="{D3F19FBF-7A7A-4947-8F5C-7D792EAF87B7}" srcOrd="1" destOrd="0" presId="urn:microsoft.com/office/officeart/2005/8/layout/process1"/>
    <dgm:cxn modelId="{4A42FEF0-E5F5-4655-AF3A-D2EBD7AA5E4B}" type="presParOf" srcId="{D3F19FBF-7A7A-4947-8F5C-7D792EAF87B7}" destId="{C5D26E93-A826-497B-8F9A-1E9DA997BA44}" srcOrd="0" destOrd="0" presId="urn:microsoft.com/office/officeart/2005/8/layout/process1"/>
    <dgm:cxn modelId="{BD09B3C0-3E43-4740-BDBE-ACFAB0C7CDBC}" type="presParOf" srcId="{EB10665B-25BF-40B6-8D98-FC9D24F2C1DA}" destId="{442CAF09-D055-425C-8EAD-B9B3869DDA20}" srcOrd="2" destOrd="0" presId="urn:microsoft.com/office/officeart/2005/8/layout/process1"/>
    <dgm:cxn modelId="{C164CFF4-74A6-43A9-808A-FF8490C59021}" type="presParOf" srcId="{EB10665B-25BF-40B6-8D98-FC9D24F2C1DA}" destId="{F63C5D86-FD62-423A-8D3E-E5EEBE17A205}" srcOrd="3" destOrd="0" presId="urn:microsoft.com/office/officeart/2005/8/layout/process1"/>
    <dgm:cxn modelId="{BF2F807A-E9A8-4548-904A-98B83D465FD5}" type="presParOf" srcId="{F63C5D86-FD62-423A-8D3E-E5EEBE17A205}" destId="{DE45723F-A830-468B-B65D-45FFCD5F2AB8}" srcOrd="0" destOrd="0" presId="urn:microsoft.com/office/officeart/2005/8/layout/process1"/>
    <dgm:cxn modelId="{F6D89646-E333-4AC5-BC02-7BF5C1A049A9}" type="presParOf" srcId="{EB10665B-25BF-40B6-8D98-FC9D24F2C1DA}" destId="{E75E3CE6-E659-43DE-A387-4CD500BE6FD7}" srcOrd="4" destOrd="0" presId="urn:microsoft.com/office/officeart/2005/8/layout/process1"/>
    <dgm:cxn modelId="{8118DC42-01D6-4C82-8265-A4A9A7FFFE7D}" type="presParOf" srcId="{EB10665B-25BF-40B6-8D98-FC9D24F2C1DA}" destId="{6861716A-F0D0-4A58-8964-0A94844BE224}" srcOrd="5" destOrd="0" presId="urn:microsoft.com/office/officeart/2005/8/layout/process1"/>
    <dgm:cxn modelId="{73741907-CFB3-4698-99B4-849E785EE410}" type="presParOf" srcId="{6861716A-F0D0-4A58-8964-0A94844BE224}" destId="{C99EFD27-1754-47FF-82E2-E5B6EF801CD1}" srcOrd="0" destOrd="0" presId="urn:microsoft.com/office/officeart/2005/8/layout/process1"/>
    <dgm:cxn modelId="{E6A4B182-CFFE-4B9D-ADBB-7A6AA2B899CB}" type="presParOf" srcId="{EB10665B-25BF-40B6-8D98-FC9D24F2C1DA}" destId="{BB8A1DAD-633D-4CDA-876F-749873678FE5}"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88539E-43C1-468D-B8F7-797E14508E8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CF7E222-08BE-4B9F-AB66-14C8F9D2B9A1}">
      <dgm:prSet/>
      <dgm:spPr/>
      <dgm:t>
        <a:bodyPr/>
        <a:lstStyle/>
        <a:p>
          <a:r>
            <a:rPr lang="es-ES"/>
            <a:t>Tenemos la idea de que el autocuidado es algo en el que tenemos que gastar dinero, pero no, la definición inherente de autocuidado significa detenerse, reconocer nuestras necesidades y hacer algo por nosotros mismos que nos beneficie. El autocuidado es un hábito y una cultura de por vida y, esto hay que tenerlo en cuenta, por eso, debe adaptarse a tus necesidades.</a:t>
          </a:r>
          <a:endParaRPr lang="en-US"/>
        </a:p>
      </dgm:t>
    </dgm:pt>
    <dgm:pt modelId="{E9A338FC-092B-4063-AFB9-5E8BDA4096FC}" type="parTrans" cxnId="{0358ABE1-25A4-4E58-97EA-F2ECED3F5944}">
      <dgm:prSet/>
      <dgm:spPr/>
      <dgm:t>
        <a:bodyPr/>
        <a:lstStyle/>
        <a:p>
          <a:endParaRPr lang="en-US"/>
        </a:p>
      </dgm:t>
    </dgm:pt>
    <dgm:pt modelId="{18928DC5-6F37-4C20-958C-0DEB141FBAAD}" type="sibTrans" cxnId="{0358ABE1-25A4-4E58-97EA-F2ECED3F5944}">
      <dgm:prSet/>
      <dgm:spPr/>
      <dgm:t>
        <a:bodyPr/>
        <a:lstStyle/>
        <a:p>
          <a:endParaRPr lang="en-US"/>
        </a:p>
      </dgm:t>
    </dgm:pt>
    <dgm:pt modelId="{DEA66FA8-DF50-45F1-9DD8-16462C29A1F5}">
      <dgm:prSet/>
      <dgm:spPr/>
      <dgm:t>
        <a:bodyPr/>
        <a:lstStyle/>
        <a:p>
          <a:r>
            <a:rPr lang="es-ES"/>
            <a:t>Por último, ¿Qué significa el autocuidado para ti? Esperamos que puedas aplicar alguno de estos consejos y que tengas presente que cuidar de ti mismo es la mejor manera de alcanzar las metas mientras haces todo lo posible por vivir con plenitud el recorrido. Todas las decisiones que tomes podrás afrontarlas de una mejor manera, ya sea disfrutar de una nueva actividad, ser más consciente de lo que te hace feliz.</a:t>
          </a:r>
          <a:endParaRPr lang="en-US"/>
        </a:p>
      </dgm:t>
    </dgm:pt>
    <dgm:pt modelId="{56E3D92E-EEB5-4339-A3D2-159970F33B6E}" type="parTrans" cxnId="{2E0B66A0-BDE8-4319-8D2A-64A6F9257DAA}">
      <dgm:prSet/>
      <dgm:spPr/>
      <dgm:t>
        <a:bodyPr/>
        <a:lstStyle/>
        <a:p>
          <a:endParaRPr lang="en-US"/>
        </a:p>
      </dgm:t>
    </dgm:pt>
    <dgm:pt modelId="{0FCCFAAE-8995-4B0D-92EA-117EA0D6996D}" type="sibTrans" cxnId="{2E0B66A0-BDE8-4319-8D2A-64A6F9257DAA}">
      <dgm:prSet/>
      <dgm:spPr/>
      <dgm:t>
        <a:bodyPr/>
        <a:lstStyle/>
        <a:p>
          <a:endParaRPr lang="en-US"/>
        </a:p>
      </dgm:t>
    </dgm:pt>
    <dgm:pt modelId="{8CA71B0B-EB29-4115-927A-049B42A5BE18}" type="pres">
      <dgm:prSet presAssocID="{BD88539E-43C1-468D-B8F7-797E14508E80}" presName="root" presStyleCnt="0">
        <dgm:presLayoutVars>
          <dgm:dir/>
          <dgm:resizeHandles val="exact"/>
        </dgm:presLayoutVars>
      </dgm:prSet>
      <dgm:spPr/>
    </dgm:pt>
    <dgm:pt modelId="{698F84F8-DC0E-4972-93C6-DFCAF783B2B7}" type="pres">
      <dgm:prSet presAssocID="{ACF7E222-08BE-4B9F-AB66-14C8F9D2B9A1}" presName="compNode" presStyleCnt="0"/>
      <dgm:spPr/>
    </dgm:pt>
    <dgm:pt modelId="{07013FDB-E4B6-4D71-B727-31206723745B}" type="pres">
      <dgm:prSet presAssocID="{ACF7E222-08BE-4B9F-AB66-14C8F9D2B9A1}" presName="bgRect" presStyleLbl="bgShp" presStyleIdx="0" presStyleCnt="2"/>
      <dgm:spPr/>
    </dgm:pt>
    <dgm:pt modelId="{BBAA1182-7E53-486F-8C7F-9EC405FC1443}" type="pres">
      <dgm:prSet presAssocID="{ACF7E222-08BE-4B9F-AB66-14C8F9D2B9A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nero"/>
        </a:ext>
      </dgm:extLst>
    </dgm:pt>
    <dgm:pt modelId="{BA1C7EE1-5BE9-4212-8BCD-D01CFDCCC3E0}" type="pres">
      <dgm:prSet presAssocID="{ACF7E222-08BE-4B9F-AB66-14C8F9D2B9A1}" presName="spaceRect" presStyleCnt="0"/>
      <dgm:spPr/>
    </dgm:pt>
    <dgm:pt modelId="{3ABAF231-E611-43FD-AA74-10B298614599}" type="pres">
      <dgm:prSet presAssocID="{ACF7E222-08BE-4B9F-AB66-14C8F9D2B9A1}" presName="parTx" presStyleLbl="revTx" presStyleIdx="0" presStyleCnt="2">
        <dgm:presLayoutVars>
          <dgm:chMax val="0"/>
          <dgm:chPref val="0"/>
        </dgm:presLayoutVars>
      </dgm:prSet>
      <dgm:spPr/>
    </dgm:pt>
    <dgm:pt modelId="{08E95751-87DE-4E5B-962A-258F06B66F9E}" type="pres">
      <dgm:prSet presAssocID="{18928DC5-6F37-4C20-958C-0DEB141FBAAD}" presName="sibTrans" presStyleCnt="0"/>
      <dgm:spPr/>
    </dgm:pt>
    <dgm:pt modelId="{F85A1530-A0A2-4240-B297-0544AFEAFBD1}" type="pres">
      <dgm:prSet presAssocID="{DEA66FA8-DF50-45F1-9DD8-16462C29A1F5}" presName="compNode" presStyleCnt="0"/>
      <dgm:spPr/>
    </dgm:pt>
    <dgm:pt modelId="{04F472B7-AA9E-4545-8155-3670E662CF78}" type="pres">
      <dgm:prSet presAssocID="{DEA66FA8-DF50-45F1-9DD8-16462C29A1F5}" presName="bgRect" presStyleLbl="bgShp" presStyleIdx="1" presStyleCnt="2"/>
      <dgm:spPr/>
    </dgm:pt>
    <dgm:pt modelId="{D1D6C5A5-26FB-4D9E-B07A-E2267DA0E406}" type="pres">
      <dgm:prSet presAssocID="{DEA66FA8-DF50-45F1-9DD8-16462C29A1F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227130FA-D1E8-4441-B829-73CE18F08676}" type="pres">
      <dgm:prSet presAssocID="{DEA66FA8-DF50-45F1-9DD8-16462C29A1F5}" presName="spaceRect" presStyleCnt="0"/>
      <dgm:spPr/>
    </dgm:pt>
    <dgm:pt modelId="{E7C0D106-EE89-4A49-98C7-75BD3D96CEF4}" type="pres">
      <dgm:prSet presAssocID="{DEA66FA8-DF50-45F1-9DD8-16462C29A1F5}" presName="parTx" presStyleLbl="revTx" presStyleIdx="1" presStyleCnt="2">
        <dgm:presLayoutVars>
          <dgm:chMax val="0"/>
          <dgm:chPref val="0"/>
        </dgm:presLayoutVars>
      </dgm:prSet>
      <dgm:spPr/>
    </dgm:pt>
  </dgm:ptLst>
  <dgm:cxnLst>
    <dgm:cxn modelId="{5F27FB23-73B3-4908-A47D-225AC649E6F5}" type="presOf" srcId="{BD88539E-43C1-468D-B8F7-797E14508E80}" destId="{8CA71B0B-EB29-4115-927A-049B42A5BE18}" srcOrd="0" destOrd="0" presId="urn:microsoft.com/office/officeart/2018/2/layout/IconVerticalSolidList"/>
    <dgm:cxn modelId="{5312B681-CD29-4BEA-9D86-CF2EF3A984C5}" type="presOf" srcId="{ACF7E222-08BE-4B9F-AB66-14C8F9D2B9A1}" destId="{3ABAF231-E611-43FD-AA74-10B298614599}" srcOrd="0" destOrd="0" presId="urn:microsoft.com/office/officeart/2018/2/layout/IconVerticalSolidList"/>
    <dgm:cxn modelId="{2E0B66A0-BDE8-4319-8D2A-64A6F9257DAA}" srcId="{BD88539E-43C1-468D-B8F7-797E14508E80}" destId="{DEA66FA8-DF50-45F1-9DD8-16462C29A1F5}" srcOrd="1" destOrd="0" parTransId="{56E3D92E-EEB5-4339-A3D2-159970F33B6E}" sibTransId="{0FCCFAAE-8995-4B0D-92EA-117EA0D6996D}"/>
    <dgm:cxn modelId="{0358ABE1-25A4-4E58-97EA-F2ECED3F5944}" srcId="{BD88539E-43C1-468D-B8F7-797E14508E80}" destId="{ACF7E222-08BE-4B9F-AB66-14C8F9D2B9A1}" srcOrd="0" destOrd="0" parTransId="{E9A338FC-092B-4063-AFB9-5E8BDA4096FC}" sibTransId="{18928DC5-6F37-4C20-958C-0DEB141FBAAD}"/>
    <dgm:cxn modelId="{29B2E6F1-19C6-4CC2-90B1-74A9BCF72591}" type="presOf" srcId="{DEA66FA8-DF50-45F1-9DD8-16462C29A1F5}" destId="{E7C0D106-EE89-4A49-98C7-75BD3D96CEF4}" srcOrd="0" destOrd="0" presId="urn:microsoft.com/office/officeart/2018/2/layout/IconVerticalSolidList"/>
    <dgm:cxn modelId="{FEF14907-0C93-4534-865F-3DE3C0CED0B2}" type="presParOf" srcId="{8CA71B0B-EB29-4115-927A-049B42A5BE18}" destId="{698F84F8-DC0E-4972-93C6-DFCAF783B2B7}" srcOrd="0" destOrd="0" presId="urn:microsoft.com/office/officeart/2018/2/layout/IconVerticalSolidList"/>
    <dgm:cxn modelId="{AA5DF87E-D219-486B-A5F8-A23C304D3180}" type="presParOf" srcId="{698F84F8-DC0E-4972-93C6-DFCAF783B2B7}" destId="{07013FDB-E4B6-4D71-B727-31206723745B}" srcOrd="0" destOrd="0" presId="urn:microsoft.com/office/officeart/2018/2/layout/IconVerticalSolidList"/>
    <dgm:cxn modelId="{72930FBE-C6B0-459F-8C53-D5901588ED15}" type="presParOf" srcId="{698F84F8-DC0E-4972-93C6-DFCAF783B2B7}" destId="{BBAA1182-7E53-486F-8C7F-9EC405FC1443}" srcOrd="1" destOrd="0" presId="urn:microsoft.com/office/officeart/2018/2/layout/IconVerticalSolidList"/>
    <dgm:cxn modelId="{60C2BC9C-467C-4222-A15D-85FC0285C7F1}" type="presParOf" srcId="{698F84F8-DC0E-4972-93C6-DFCAF783B2B7}" destId="{BA1C7EE1-5BE9-4212-8BCD-D01CFDCCC3E0}" srcOrd="2" destOrd="0" presId="urn:microsoft.com/office/officeart/2018/2/layout/IconVerticalSolidList"/>
    <dgm:cxn modelId="{8C53B5BF-2024-4301-BF5D-42CE434F1026}" type="presParOf" srcId="{698F84F8-DC0E-4972-93C6-DFCAF783B2B7}" destId="{3ABAF231-E611-43FD-AA74-10B298614599}" srcOrd="3" destOrd="0" presId="urn:microsoft.com/office/officeart/2018/2/layout/IconVerticalSolidList"/>
    <dgm:cxn modelId="{267BEBDA-0641-4FA4-A0FA-423A3A837F0D}" type="presParOf" srcId="{8CA71B0B-EB29-4115-927A-049B42A5BE18}" destId="{08E95751-87DE-4E5B-962A-258F06B66F9E}" srcOrd="1" destOrd="0" presId="urn:microsoft.com/office/officeart/2018/2/layout/IconVerticalSolidList"/>
    <dgm:cxn modelId="{BDBF3154-C538-479E-9EB3-767C74825168}" type="presParOf" srcId="{8CA71B0B-EB29-4115-927A-049B42A5BE18}" destId="{F85A1530-A0A2-4240-B297-0544AFEAFBD1}" srcOrd="2" destOrd="0" presId="urn:microsoft.com/office/officeart/2018/2/layout/IconVerticalSolidList"/>
    <dgm:cxn modelId="{3D74A54C-C218-4217-8EC7-326C7DA0CCE4}" type="presParOf" srcId="{F85A1530-A0A2-4240-B297-0544AFEAFBD1}" destId="{04F472B7-AA9E-4545-8155-3670E662CF78}" srcOrd="0" destOrd="0" presId="urn:microsoft.com/office/officeart/2018/2/layout/IconVerticalSolidList"/>
    <dgm:cxn modelId="{2DA7B639-A26E-496B-BB87-250C6DABA7E6}" type="presParOf" srcId="{F85A1530-A0A2-4240-B297-0544AFEAFBD1}" destId="{D1D6C5A5-26FB-4D9E-B07A-E2267DA0E406}" srcOrd="1" destOrd="0" presId="urn:microsoft.com/office/officeart/2018/2/layout/IconVerticalSolidList"/>
    <dgm:cxn modelId="{3618B34A-FCF8-4CA0-A660-07FD262EC7D0}" type="presParOf" srcId="{F85A1530-A0A2-4240-B297-0544AFEAFBD1}" destId="{227130FA-D1E8-4441-B829-73CE18F08676}" srcOrd="2" destOrd="0" presId="urn:microsoft.com/office/officeart/2018/2/layout/IconVerticalSolidList"/>
    <dgm:cxn modelId="{9D461A55-B48C-4D23-BBB1-15BADC9457FF}" type="presParOf" srcId="{F85A1530-A0A2-4240-B297-0544AFEAFBD1}" destId="{E7C0D106-EE89-4A49-98C7-75BD3D96CEF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520F9-BF9B-4A13-9AD5-C7FE77911921}">
      <dsp:nvSpPr>
        <dsp:cNvPr id="0" name=""/>
        <dsp:cNvSpPr/>
      </dsp:nvSpPr>
      <dsp:spPr>
        <a:xfrm>
          <a:off x="4873" y="196122"/>
          <a:ext cx="2130870" cy="3076444"/>
        </a:xfrm>
        <a:prstGeom prst="roundRect">
          <a:avLst>
            <a:gd name="adj" fmla="val 10000"/>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t>Mejorar mi productividad: </a:t>
          </a:r>
          <a:r>
            <a:rPr lang="es-ES" sz="1200" kern="1200"/>
            <a:t>Con el autocuidado, aprendes a decir “no” a las cosas que se extienden demasiado y comienzas a hacer tiempo para las cosas que son más importantes. Si quieres dedicar el tiempo justo a los compromisos y tener más tiempo para las pasiones, entonces te recomiendo la lectura de nuestro artículo sobre autocuidado en el trabajo.</a:t>
          </a:r>
          <a:endParaRPr lang="en-US" sz="1200" kern="1200"/>
        </a:p>
      </dsp:txBody>
      <dsp:txXfrm>
        <a:off x="67284" y="258533"/>
        <a:ext cx="2006048" cy="2951622"/>
      </dsp:txXfrm>
    </dsp:sp>
    <dsp:sp modelId="{D3F19FBF-7A7A-4947-8F5C-7D792EAF87B7}">
      <dsp:nvSpPr>
        <dsp:cNvPr id="0" name=""/>
        <dsp:cNvSpPr/>
      </dsp:nvSpPr>
      <dsp:spPr>
        <a:xfrm>
          <a:off x="2348831" y="1470117"/>
          <a:ext cx="451744" cy="5284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348831" y="1575808"/>
        <a:ext cx="316221" cy="317073"/>
      </dsp:txXfrm>
    </dsp:sp>
    <dsp:sp modelId="{442CAF09-D055-425C-8EAD-B9B3869DDA20}">
      <dsp:nvSpPr>
        <dsp:cNvPr id="0" name=""/>
        <dsp:cNvSpPr/>
      </dsp:nvSpPr>
      <dsp:spPr>
        <a:xfrm>
          <a:off x="2988092" y="196122"/>
          <a:ext cx="2130870" cy="3076444"/>
        </a:xfrm>
        <a:prstGeom prst="roundRect">
          <a:avLst>
            <a:gd name="adj" fmla="val 10000"/>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t>Mejorar mi autoestima</a:t>
          </a:r>
          <a:r>
            <a:rPr lang="es-ES" sz="1200" kern="1200"/>
            <a:t>:  Cuando tenemos tiempo para nosotros mismos, tiempo en el que nos tratamos bien y satisfacemos nuestras propias necesidades, enviamos un mensaje positivo a nuestro subconsciente.</a:t>
          </a:r>
          <a:endParaRPr lang="en-US" sz="1200" kern="1200"/>
        </a:p>
      </dsp:txBody>
      <dsp:txXfrm>
        <a:off x="3050503" y="258533"/>
        <a:ext cx="2006048" cy="2951622"/>
      </dsp:txXfrm>
    </dsp:sp>
    <dsp:sp modelId="{F63C5D86-FD62-423A-8D3E-E5EEBE17A205}">
      <dsp:nvSpPr>
        <dsp:cNvPr id="0" name=""/>
        <dsp:cNvSpPr/>
      </dsp:nvSpPr>
      <dsp:spPr>
        <a:xfrm>
          <a:off x="5332050" y="1470117"/>
          <a:ext cx="451744" cy="52845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5332050" y="1575808"/>
        <a:ext cx="316221" cy="317073"/>
      </dsp:txXfrm>
    </dsp:sp>
    <dsp:sp modelId="{E75E3CE6-E659-43DE-A387-4CD500BE6FD7}">
      <dsp:nvSpPr>
        <dsp:cNvPr id="0" name=""/>
        <dsp:cNvSpPr/>
      </dsp:nvSpPr>
      <dsp:spPr>
        <a:xfrm>
          <a:off x="5971312" y="196122"/>
          <a:ext cx="2130870" cy="3076444"/>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t>Conocerme mejor</a:t>
          </a:r>
          <a:r>
            <a:rPr lang="es-ES" sz="1200" kern="1200"/>
            <a:t>: Practicar el autocuidado requiere pensar en lo que realmente nos gusta hacer y necesitamos, descubrir qué es lo que realmente nos apasiona e inspira, para entendernos mejor.</a:t>
          </a:r>
          <a:endParaRPr lang="en-US" sz="1200" kern="1200"/>
        </a:p>
      </dsp:txBody>
      <dsp:txXfrm>
        <a:off x="6033723" y="258533"/>
        <a:ext cx="2006048" cy="2951622"/>
      </dsp:txXfrm>
    </dsp:sp>
    <dsp:sp modelId="{6861716A-F0D0-4A58-8964-0A94844BE224}">
      <dsp:nvSpPr>
        <dsp:cNvPr id="0" name=""/>
        <dsp:cNvSpPr/>
      </dsp:nvSpPr>
      <dsp:spPr>
        <a:xfrm>
          <a:off x="8315270" y="1470117"/>
          <a:ext cx="451744" cy="52845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8315270" y="1575808"/>
        <a:ext cx="316221" cy="317073"/>
      </dsp:txXfrm>
    </dsp:sp>
    <dsp:sp modelId="{BB8A1DAD-633D-4CDA-876F-749873678FE5}">
      <dsp:nvSpPr>
        <dsp:cNvPr id="0" name=""/>
        <dsp:cNvSpPr/>
      </dsp:nvSpPr>
      <dsp:spPr>
        <a:xfrm>
          <a:off x="8954531" y="196122"/>
          <a:ext cx="2130870" cy="3076444"/>
        </a:xfrm>
        <a:prstGeom prst="roundRect">
          <a:avLst>
            <a:gd name="adj" fmla="val 10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kern="1200"/>
            <a:t>Tener más para dar: </a:t>
          </a:r>
          <a:r>
            <a:rPr lang="es-ES" sz="1200" kern="1200"/>
            <a:t>Cuando eres bueno contigo mismo, puedes pensar que eres egoísta, pero en realidad te brinda los recursos que necesitas para ser compasivo con los demás.</a:t>
          </a:r>
          <a:endParaRPr lang="en-US" sz="1200" kern="1200"/>
        </a:p>
      </dsp:txBody>
      <dsp:txXfrm>
        <a:off x="9016942" y="258533"/>
        <a:ext cx="2006048" cy="2951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13FDB-E4B6-4D71-B727-31206723745B}">
      <dsp:nvSpPr>
        <dsp:cNvPr id="0" name=""/>
        <dsp:cNvSpPr/>
      </dsp:nvSpPr>
      <dsp:spPr>
        <a:xfrm>
          <a:off x="0" y="400810"/>
          <a:ext cx="6373813" cy="16843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AA1182-7E53-486F-8C7F-9EC405FC1443}">
      <dsp:nvSpPr>
        <dsp:cNvPr id="0" name=""/>
        <dsp:cNvSpPr/>
      </dsp:nvSpPr>
      <dsp:spPr>
        <a:xfrm>
          <a:off x="509518" y="779791"/>
          <a:ext cx="927302" cy="926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BAF231-E611-43FD-AA74-10B298614599}">
      <dsp:nvSpPr>
        <dsp:cNvPr id="0" name=""/>
        <dsp:cNvSpPr/>
      </dsp:nvSpPr>
      <dsp:spPr>
        <a:xfrm>
          <a:off x="1946339" y="400810"/>
          <a:ext cx="4106500" cy="226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39" tIns="239539" rIns="239539" bIns="239539" numCol="1" spcCol="1270" anchor="ctr" anchorCtr="0">
          <a:noAutofit/>
        </a:bodyPr>
        <a:lstStyle/>
        <a:p>
          <a:pPr marL="0" lvl="0" indent="0" algn="l" defTabSz="622300">
            <a:lnSpc>
              <a:spcPct val="90000"/>
            </a:lnSpc>
            <a:spcBef>
              <a:spcPct val="0"/>
            </a:spcBef>
            <a:spcAft>
              <a:spcPct val="35000"/>
            </a:spcAft>
            <a:buNone/>
          </a:pPr>
          <a:r>
            <a:rPr lang="es-ES" sz="1400" kern="1200"/>
            <a:t>Tenemos la idea de que el autocuidado es algo en el que tenemos que gastar dinero, pero no, la definición inherente de autocuidado significa detenerse, reconocer nuestras necesidades y hacer algo por nosotros mismos que nos beneficie. El autocuidado es un hábito y una cultura de por vida y, esto hay que tenerlo en cuenta, por eso, debe adaptarse a tus necesidades.</a:t>
          </a:r>
          <a:endParaRPr lang="en-US" sz="1400" kern="1200"/>
        </a:p>
      </dsp:txBody>
      <dsp:txXfrm>
        <a:off x="1946339" y="400810"/>
        <a:ext cx="4106500" cy="2263356"/>
      </dsp:txXfrm>
    </dsp:sp>
    <dsp:sp modelId="{04F472B7-AA9E-4545-8155-3670E662CF78}">
      <dsp:nvSpPr>
        <dsp:cNvPr id="0" name=""/>
        <dsp:cNvSpPr/>
      </dsp:nvSpPr>
      <dsp:spPr>
        <a:xfrm>
          <a:off x="0" y="3095282"/>
          <a:ext cx="6373813" cy="16843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D6C5A5-26FB-4D9E-B07A-E2267DA0E406}">
      <dsp:nvSpPr>
        <dsp:cNvPr id="0" name=""/>
        <dsp:cNvSpPr/>
      </dsp:nvSpPr>
      <dsp:spPr>
        <a:xfrm>
          <a:off x="509518" y="3474263"/>
          <a:ext cx="927302" cy="926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C0D106-EE89-4A49-98C7-75BD3D96CEF4}">
      <dsp:nvSpPr>
        <dsp:cNvPr id="0" name=""/>
        <dsp:cNvSpPr/>
      </dsp:nvSpPr>
      <dsp:spPr>
        <a:xfrm>
          <a:off x="1946339" y="3095282"/>
          <a:ext cx="4106500" cy="226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39" tIns="239539" rIns="239539" bIns="239539" numCol="1" spcCol="1270" anchor="ctr" anchorCtr="0">
          <a:noAutofit/>
        </a:bodyPr>
        <a:lstStyle/>
        <a:p>
          <a:pPr marL="0" lvl="0" indent="0" algn="l" defTabSz="622300">
            <a:lnSpc>
              <a:spcPct val="90000"/>
            </a:lnSpc>
            <a:spcBef>
              <a:spcPct val="0"/>
            </a:spcBef>
            <a:spcAft>
              <a:spcPct val="35000"/>
            </a:spcAft>
            <a:buNone/>
          </a:pPr>
          <a:r>
            <a:rPr lang="es-ES" sz="1400" kern="1200"/>
            <a:t>Por último, ¿Qué significa el autocuidado para ti? Esperamos que puedas aplicar alguno de estos consejos y que tengas presente que cuidar de ti mismo es la mejor manera de alcanzar las metas mientras haces todo lo posible por vivir con plenitud el recorrido. Todas las decisiones que tomes podrás afrontarlas de una mejor manera, ya sea disfrutar de una nueva actividad, ser más consciente de lo que te hace feliz.</a:t>
          </a:r>
          <a:endParaRPr lang="en-US" sz="1400" kern="1200"/>
        </a:p>
      </dsp:txBody>
      <dsp:txXfrm>
        <a:off x="1946339" y="3095282"/>
        <a:ext cx="4106500" cy="226335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169733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4" name="Footer Placeholder 3"/>
          <p:cNvSpPr>
            <a:spLocks noGrp="1"/>
          </p:cNvSpPr>
          <p:nvPr>
            <p:ph type="ftr" sz="quarter" idx="11"/>
          </p:nvPr>
        </p:nvSpPr>
        <p:spPr/>
        <p:txBody>
          <a:bodyPr/>
          <a:lstStyle/>
          <a:p>
            <a:r>
              <a:rPr lang="en-US"/>
              <a:t>Sample Footer</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71029919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38337027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634356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1185297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9916412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45711268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86217403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79872268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16875484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11"/>
          </p:nvPr>
        </p:nvSpPr>
        <p:spPr/>
        <p:txBody>
          <a:bodyPr/>
          <a:lstStyle/>
          <a:p>
            <a:r>
              <a:rPr lang="en-US"/>
              <a:t>Sample Footer</a:t>
            </a:r>
            <a:endParaRPr lang="en-US" dirty="0"/>
          </a:p>
        </p:txBody>
      </p:sp>
      <p:sp>
        <p:nvSpPr>
          <p:cNvPr id="6" name="Slide Number Placeholder 5"/>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83932503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83717167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8" name="Footer Placeholder 7"/>
          <p:cNvSpPr>
            <a:spLocks noGrp="1"/>
          </p:cNvSpPr>
          <p:nvPr>
            <p:ph type="ftr" sz="quarter" idx="11"/>
          </p:nvPr>
        </p:nvSpPr>
        <p:spPr/>
        <p:txBody>
          <a:bodyPr/>
          <a:lstStyle/>
          <a:p>
            <a:r>
              <a:rPr lang="en-US"/>
              <a:t>Sample Footer</a:t>
            </a:r>
            <a:endParaRPr lang="en-US" dirty="0"/>
          </a:p>
        </p:txBody>
      </p:sp>
      <p:sp>
        <p:nvSpPr>
          <p:cNvPr id="9" name="Slide Number Placeholder 8"/>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338292493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4" name="Footer Placeholder 3"/>
          <p:cNvSpPr>
            <a:spLocks noGrp="1"/>
          </p:cNvSpPr>
          <p:nvPr>
            <p:ph type="ftr" sz="quarter" idx="11"/>
          </p:nvPr>
        </p:nvSpPr>
        <p:spPr/>
        <p:txBody>
          <a:bodyPr/>
          <a:lstStyle/>
          <a:p>
            <a:r>
              <a:rPr lang="en-US"/>
              <a:t>Sample Footer</a:t>
            </a:r>
            <a:endParaRPr lang="en-US" dirty="0"/>
          </a:p>
        </p:txBody>
      </p:sp>
      <p:sp>
        <p:nvSpPr>
          <p:cNvPr id="5" name="Slide Number Placeholder 4"/>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17152107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3" name="Footer Placeholder 2"/>
          <p:cNvSpPr>
            <a:spLocks noGrp="1"/>
          </p:cNvSpPr>
          <p:nvPr>
            <p:ph type="ftr" sz="quarter" idx="11"/>
          </p:nvPr>
        </p:nvSpPr>
        <p:spPr/>
        <p:txBody>
          <a:bodyPr/>
          <a:lstStyle/>
          <a:p>
            <a:r>
              <a:rPr lang="en-US"/>
              <a:t>Sample Footer</a:t>
            </a:r>
            <a:endParaRPr lang="en-US" dirty="0"/>
          </a:p>
        </p:txBody>
      </p:sp>
      <p:sp>
        <p:nvSpPr>
          <p:cNvPr id="4" name="Slide Number Placeholder 3"/>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1302448469"/>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85158972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46CB39B-5F4C-4A7E-9BE3-AAFD45576D16}" type="datetime2">
              <a:rPr lang="en-US" smtClean="0"/>
              <a:t>Monday, September 25, 2023</a:t>
            </a:fld>
            <a:endParaRPr lang="en-US" dirty="0"/>
          </a:p>
        </p:txBody>
      </p:sp>
      <p:sp>
        <p:nvSpPr>
          <p:cNvPr id="6" name="Footer Placeholder 5"/>
          <p:cNvSpPr>
            <a:spLocks noGrp="1"/>
          </p:cNvSpPr>
          <p:nvPr>
            <p:ph type="ftr" sz="quarter" idx="11"/>
          </p:nvPr>
        </p:nvSpPr>
        <p:spPr/>
        <p:txBody>
          <a:bodyPr/>
          <a:lstStyle/>
          <a:p>
            <a:r>
              <a:rPr lang="en-US"/>
              <a:t>Sample Footer</a:t>
            </a:r>
            <a:endParaRPr lang="en-US" dirty="0"/>
          </a:p>
        </p:txBody>
      </p:sp>
      <p:sp>
        <p:nvSpPr>
          <p:cNvPr id="7" name="Slide Number Placeholder 6"/>
          <p:cNvSpPr>
            <a:spLocks noGrp="1"/>
          </p:cNvSpPr>
          <p:nvPr>
            <p:ph type="sldNum" sz="quarter" idx="12"/>
          </p:nvPr>
        </p:nvSpPr>
        <p:spPr/>
        <p:txBody>
          <a:bodyPr/>
          <a:lstStyle/>
          <a:p>
            <a:fld id="{DBA1B0FB-D917-4C8C-928F-313BD683BF39}" type="slidenum">
              <a:rPr lang="en-US" smtClean="0"/>
              <a:pPr/>
              <a:t>‹Nº›</a:t>
            </a:fld>
            <a:endParaRPr lang="en-US"/>
          </a:p>
        </p:txBody>
      </p:sp>
    </p:spTree>
    <p:extLst>
      <p:ext uri="{BB962C8B-B14F-4D97-AF65-F5344CB8AC3E}">
        <p14:creationId xmlns:p14="http://schemas.microsoft.com/office/powerpoint/2010/main" val="23269279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46CB39B-5F4C-4A7E-9BE3-AAFD45576D16}" type="datetime2">
              <a:rPr lang="en-US" smtClean="0"/>
              <a:t>Monday, September 25, 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Sample Footer</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BA1B0FB-D917-4C8C-928F-313BD683BF39}" type="slidenum">
              <a:rPr lang="en-US" smtClean="0"/>
              <a:pPr/>
              <a:t>‹Nº›</a:t>
            </a:fld>
            <a:endParaRPr lang="en-US"/>
          </a:p>
        </p:txBody>
      </p:sp>
    </p:spTree>
    <p:extLst>
      <p:ext uri="{BB962C8B-B14F-4D97-AF65-F5344CB8AC3E}">
        <p14:creationId xmlns:p14="http://schemas.microsoft.com/office/powerpoint/2010/main" val="384569431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E77F4-3CF4-AF7A-11DB-72500D670E4F}"/>
              </a:ext>
            </a:extLst>
          </p:cNvPr>
          <p:cNvSpPr>
            <a:spLocks noGrp="1"/>
          </p:cNvSpPr>
          <p:nvPr>
            <p:ph type="ctrTitle"/>
          </p:nvPr>
        </p:nvSpPr>
        <p:spPr>
          <a:xfrm>
            <a:off x="550863" y="549275"/>
            <a:ext cx="5437187" cy="2986234"/>
          </a:xfrm>
        </p:spPr>
        <p:txBody>
          <a:bodyPr anchor="b">
            <a:normAutofit/>
          </a:bodyPr>
          <a:lstStyle/>
          <a:p>
            <a:r>
              <a:rPr lang="es-ES" sz="5400" dirty="0"/>
              <a:t>AUTOCUIDADO </a:t>
            </a:r>
            <a:endParaRPr lang="es-CO" sz="5400" dirty="0"/>
          </a:p>
        </p:txBody>
      </p:sp>
      <p:sp>
        <p:nvSpPr>
          <p:cNvPr id="3" name="Subtítulo 2">
            <a:extLst>
              <a:ext uri="{FF2B5EF4-FFF2-40B4-BE49-F238E27FC236}">
                <a16:creationId xmlns:a16="http://schemas.microsoft.com/office/drawing/2014/main" id="{5767BAD8-3763-95B1-CFBA-97F9802F04B9}"/>
              </a:ext>
            </a:extLst>
          </p:cNvPr>
          <p:cNvSpPr>
            <a:spLocks noGrp="1"/>
          </p:cNvSpPr>
          <p:nvPr>
            <p:ph type="subTitle" idx="1"/>
          </p:nvPr>
        </p:nvSpPr>
        <p:spPr>
          <a:xfrm>
            <a:off x="550863" y="3827610"/>
            <a:ext cx="5437187" cy="2265216"/>
          </a:xfrm>
        </p:spPr>
        <p:txBody>
          <a:bodyPr>
            <a:normAutofit/>
          </a:bodyPr>
          <a:lstStyle/>
          <a:p>
            <a:r>
              <a:rPr lang="es-ES" dirty="0">
                <a:solidFill>
                  <a:schemeClr val="tx1">
                    <a:alpha val="60000"/>
                  </a:schemeClr>
                </a:solidFill>
              </a:rPr>
              <a:t>Amate y no descuides el autocuidado</a:t>
            </a:r>
            <a:endParaRPr lang="es-CO" dirty="0">
              <a:solidFill>
                <a:schemeClr val="tx1">
                  <a:alpha val="60000"/>
                </a:schemeClr>
              </a:solidFill>
            </a:endParaRPr>
          </a:p>
        </p:txBody>
      </p:sp>
      <p:pic>
        <p:nvPicPr>
          <p:cNvPr id="4" name="Imagen 3">
            <a:extLst>
              <a:ext uri="{FF2B5EF4-FFF2-40B4-BE49-F238E27FC236}">
                <a16:creationId xmlns:a16="http://schemas.microsoft.com/office/drawing/2014/main" id="{9B014601-CE31-B1FF-D20D-8EBB5A9830E0}"/>
              </a:ext>
            </a:extLst>
          </p:cNvPr>
          <p:cNvPicPr>
            <a:picLocks noChangeAspect="1"/>
          </p:cNvPicPr>
          <p:nvPr/>
        </p:nvPicPr>
        <p:blipFill rotWithShape="1">
          <a:blip r:embed="rId2"/>
          <a:srcRect l="22039" r="20558" b="1"/>
          <a:stretch/>
        </p:blipFill>
        <p:spPr>
          <a:xfrm>
            <a:off x="6640455" y="606796"/>
            <a:ext cx="4868976" cy="5644408"/>
          </a:xfrm>
          <a:custGeom>
            <a:avLst/>
            <a:gdLst/>
            <a:ahLst/>
            <a:cxnLst/>
            <a:rect l="l" t="t" r="r" b="b"/>
            <a:pathLst>
              <a:path w="4868976" h="5644408">
                <a:moveTo>
                  <a:pt x="2398421" y="0"/>
                </a:moveTo>
                <a:lnTo>
                  <a:pt x="4868973" y="1424628"/>
                </a:lnTo>
                <a:lnTo>
                  <a:pt x="4868976" y="1424625"/>
                </a:lnTo>
                <a:lnTo>
                  <a:pt x="4868976" y="1424628"/>
                </a:lnTo>
                <a:lnTo>
                  <a:pt x="4868976" y="4219781"/>
                </a:lnTo>
                <a:lnTo>
                  <a:pt x="2398419" y="5644408"/>
                </a:lnTo>
                <a:lnTo>
                  <a:pt x="0" y="4219781"/>
                </a:lnTo>
                <a:lnTo>
                  <a:pt x="0" y="1424628"/>
                </a:lnTo>
                <a:lnTo>
                  <a:pt x="0" y="1424625"/>
                </a:lnTo>
                <a:lnTo>
                  <a:pt x="3" y="1424628"/>
                </a:lnTo>
                <a:close/>
              </a:path>
            </a:pathLst>
          </a:custGeom>
        </p:spPr>
      </p:pic>
      <p:pic>
        <p:nvPicPr>
          <p:cNvPr id="5" name="Imagen 4">
            <a:extLst>
              <a:ext uri="{FF2B5EF4-FFF2-40B4-BE49-F238E27FC236}">
                <a16:creationId xmlns:a16="http://schemas.microsoft.com/office/drawing/2014/main" id="{DBC7425F-2627-94FE-AD4E-18D312B47AD9}"/>
              </a:ext>
            </a:extLst>
          </p:cNvPr>
          <p:cNvPicPr>
            <a:picLocks noChangeAspect="1"/>
          </p:cNvPicPr>
          <p:nvPr/>
        </p:nvPicPr>
        <p:blipFill>
          <a:blip r:embed="rId3"/>
          <a:stretch>
            <a:fillRect/>
          </a:stretch>
        </p:blipFill>
        <p:spPr>
          <a:xfrm>
            <a:off x="389121" y="5234727"/>
            <a:ext cx="3651821" cy="1121761"/>
          </a:xfrm>
          <a:prstGeom prst="rect">
            <a:avLst/>
          </a:prstGeom>
        </p:spPr>
      </p:pic>
    </p:spTree>
    <p:extLst>
      <p:ext uri="{BB962C8B-B14F-4D97-AF65-F5344CB8AC3E}">
        <p14:creationId xmlns:p14="http://schemas.microsoft.com/office/powerpoint/2010/main" val="146047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agen 3" descr="Dibujo de personaje amarillo&#10;&#10;Descripción generada automáticamente con confianza baja">
            <a:extLst>
              <a:ext uri="{FF2B5EF4-FFF2-40B4-BE49-F238E27FC236}">
                <a16:creationId xmlns:a16="http://schemas.microsoft.com/office/drawing/2014/main" id="{3FF21906-F515-39BC-D1E9-70849785F5CB}"/>
              </a:ext>
            </a:extLst>
          </p:cNvPr>
          <p:cNvPicPr>
            <a:picLocks noChangeAspect="1"/>
          </p:cNvPicPr>
          <p:nvPr/>
        </p:nvPicPr>
        <p:blipFill rotWithShape="1">
          <a:blip r:embed="rId2"/>
          <a:srcRect l="79" t="3" r="10998" b="6957"/>
          <a:stretch/>
        </p:blipFill>
        <p:spPr>
          <a:xfrm>
            <a:off x="6091200" y="1"/>
            <a:ext cx="6098400" cy="6857998"/>
          </a:xfrm>
          <a:custGeom>
            <a:avLst/>
            <a:gdLst/>
            <a:ahLst/>
            <a:cxnLst/>
            <a:rect l="l" t="t" r="r" b="b"/>
            <a:pathLst>
              <a:path w="6098400" h="6858000">
                <a:moveTo>
                  <a:pt x="0" y="0"/>
                </a:moveTo>
                <a:lnTo>
                  <a:pt x="6098400" y="0"/>
                </a:lnTo>
                <a:lnTo>
                  <a:pt x="6098400" y="6858000"/>
                </a:lnTo>
                <a:lnTo>
                  <a:pt x="0" y="6858000"/>
                </a:lnTo>
                <a:close/>
              </a:path>
            </a:pathLst>
          </a:custGeom>
        </p:spPr>
      </p:pic>
      <p:sp>
        <p:nvSpPr>
          <p:cNvPr id="2" name="Título 1">
            <a:extLst>
              <a:ext uri="{FF2B5EF4-FFF2-40B4-BE49-F238E27FC236}">
                <a16:creationId xmlns:a16="http://schemas.microsoft.com/office/drawing/2014/main" id="{38177928-4C4A-C16D-A28C-1EF1C8FB2AED}"/>
              </a:ext>
            </a:extLst>
          </p:cNvPr>
          <p:cNvSpPr>
            <a:spLocks noGrp="1"/>
          </p:cNvSpPr>
          <p:nvPr>
            <p:ph type="title"/>
          </p:nvPr>
        </p:nvSpPr>
        <p:spPr>
          <a:xfrm>
            <a:off x="478584" y="2443568"/>
            <a:ext cx="5187327" cy="3519142"/>
          </a:xfrm>
        </p:spPr>
        <p:txBody>
          <a:bodyPr vert="horz" wrap="square" lIns="0" tIns="0" rIns="0" bIns="0" rtlCol="0" anchor="b" anchorCtr="0">
            <a:noAutofit/>
          </a:bodyPr>
          <a:lstStyle/>
          <a:p>
            <a:pPr algn="ctr">
              <a:lnSpc>
                <a:spcPct val="90000"/>
              </a:lnSpc>
            </a:pPr>
            <a:r>
              <a:rPr lang="en-US" kern="1200" dirty="0">
                <a:solidFill>
                  <a:schemeClr val="tx1"/>
                </a:solidFill>
                <a:latin typeface="Arial" panose="020B0604020202020204" pitchFamily="34" charset="0"/>
                <a:cs typeface="Arial" panose="020B0604020202020204" pitchFamily="34" charset="0"/>
              </a:rPr>
              <a:t>¿ QUE ES?</a:t>
            </a:r>
            <a:br>
              <a:rPr lang="en-US" sz="2800" kern="1200" dirty="0">
                <a:solidFill>
                  <a:schemeClr val="tx1"/>
                </a:solidFill>
                <a:latin typeface="Arial" panose="020B0604020202020204" pitchFamily="34" charset="0"/>
                <a:cs typeface="Arial" panose="020B0604020202020204" pitchFamily="34" charset="0"/>
              </a:rPr>
            </a:b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kern="1200" dirty="0">
                <a:solidFill>
                  <a:schemeClr val="tx1"/>
                </a:solidFill>
                <a:latin typeface="Arial" panose="020B0604020202020204" pitchFamily="34" charset="0"/>
                <a:cs typeface="Arial" panose="020B0604020202020204" pitchFamily="34" charset="0"/>
              </a:rPr>
              <a:t>El autocuidado consiste en aquellas acciones que velan por el bienestar de nuestra salud física y mental, son tareas y hábitos que incluimos en nuestra rutina diaria y que nos ayudan a garantizar una mejor calidad de vida a medida que envejecemos.</a:t>
            </a: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pic>
        <p:nvPicPr>
          <p:cNvPr id="5" name="Marcador de contenido 4">
            <a:extLst>
              <a:ext uri="{FF2B5EF4-FFF2-40B4-BE49-F238E27FC236}">
                <a16:creationId xmlns:a16="http://schemas.microsoft.com/office/drawing/2014/main" id="{E2AC8B94-5FB5-3EAA-D1D0-8F3F63D6AE4C}"/>
              </a:ext>
            </a:extLst>
          </p:cNvPr>
          <p:cNvPicPr>
            <a:picLocks noGrp="1" noChangeAspect="1"/>
          </p:cNvPicPr>
          <p:nvPr>
            <p:ph idx="1"/>
          </p:nvPr>
        </p:nvPicPr>
        <p:blipFill rotWithShape="1">
          <a:blip r:embed="rId3">
            <a:alphaModFix amt="40000"/>
          </a:blip>
          <a:srcRect l="24209" r="16434" b="-2"/>
          <a:stretch/>
        </p:blipFill>
        <p:spPr>
          <a:xfrm>
            <a:off x="20" y="1"/>
            <a:ext cx="6098380" cy="6858000"/>
          </a:xfrm>
          <a:custGeom>
            <a:avLst/>
            <a:gdLst/>
            <a:ahLst/>
            <a:cxnLst/>
            <a:rect l="l" t="t" r="r" b="b"/>
            <a:pathLst>
              <a:path w="6098400" h="6858000">
                <a:moveTo>
                  <a:pt x="0" y="0"/>
                </a:moveTo>
                <a:lnTo>
                  <a:pt x="6098400" y="0"/>
                </a:lnTo>
                <a:lnTo>
                  <a:pt x="6098400" y="6858000"/>
                </a:lnTo>
                <a:lnTo>
                  <a:pt x="0" y="6858000"/>
                </a:lnTo>
                <a:close/>
              </a:path>
            </a:pathLst>
          </a:custGeom>
        </p:spPr>
      </p:pic>
    </p:spTree>
    <p:extLst>
      <p:ext uri="{BB962C8B-B14F-4D97-AF65-F5344CB8AC3E}">
        <p14:creationId xmlns:p14="http://schemas.microsoft.com/office/powerpoint/2010/main" val="226368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E05CF675-9324-6E2B-200C-3DACB92B286E}"/>
              </a:ext>
            </a:extLst>
          </p:cNvPr>
          <p:cNvPicPr>
            <a:picLocks noChangeAspect="1"/>
          </p:cNvPicPr>
          <p:nvPr/>
        </p:nvPicPr>
        <p:blipFill rotWithShape="1">
          <a:blip r:embed="rId2"/>
          <a:srcRect l="34250" r="1" b="1"/>
          <a:stretch/>
        </p:blipFill>
        <p:spPr>
          <a:xfrm>
            <a:off x="1547823" y="2530474"/>
            <a:ext cx="377981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Marcador de contenido 2">
            <a:extLst>
              <a:ext uri="{FF2B5EF4-FFF2-40B4-BE49-F238E27FC236}">
                <a16:creationId xmlns:a16="http://schemas.microsoft.com/office/drawing/2014/main" id="{2DA6C77C-B0FC-1BC8-D826-1091BFA021CD}"/>
              </a:ext>
            </a:extLst>
          </p:cNvPr>
          <p:cNvSpPr>
            <a:spLocks noGrp="1"/>
          </p:cNvSpPr>
          <p:nvPr>
            <p:ph idx="1"/>
          </p:nvPr>
        </p:nvSpPr>
        <p:spPr>
          <a:xfrm>
            <a:off x="7140575" y="1520825"/>
            <a:ext cx="4500562" cy="4572000"/>
          </a:xfrm>
        </p:spPr>
        <p:txBody>
          <a:bodyPr anchor="t">
            <a:normAutofit/>
          </a:bodyPr>
          <a:lstStyle/>
          <a:p>
            <a:r>
              <a:rPr lang="es-ES"/>
              <a:t>El autocuidado es escucharse, darse una respuesta honesta y hacer lo que está bien para ti en el momento en que te estás preguntando, ¿cómo puedo ser bueno conmigo mismo?</a:t>
            </a:r>
            <a:endParaRPr lang="es-CO"/>
          </a:p>
        </p:txBody>
      </p:sp>
    </p:spTree>
    <p:extLst>
      <p:ext uri="{BB962C8B-B14F-4D97-AF65-F5344CB8AC3E}">
        <p14:creationId xmlns:p14="http://schemas.microsoft.com/office/powerpoint/2010/main" val="254890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2E1F5-27DB-014E-C270-25B3BC61A8A3}"/>
              </a:ext>
            </a:extLst>
          </p:cNvPr>
          <p:cNvSpPr>
            <a:spLocks noGrp="1"/>
          </p:cNvSpPr>
          <p:nvPr>
            <p:ph type="title"/>
          </p:nvPr>
        </p:nvSpPr>
        <p:spPr>
          <a:xfrm>
            <a:off x="550863" y="550800"/>
            <a:ext cx="7308850" cy="986400"/>
          </a:xfrm>
        </p:spPr>
        <p:txBody>
          <a:bodyPr wrap="square" anchor="ctr">
            <a:normAutofit/>
          </a:bodyPr>
          <a:lstStyle/>
          <a:p>
            <a:pPr>
              <a:lnSpc>
                <a:spcPct val="90000"/>
              </a:lnSpc>
            </a:pPr>
            <a:r>
              <a:rPr lang="es-CO" sz="3400"/>
              <a:t>BENEFICIOS DEL AUTOCUIDADO</a:t>
            </a:r>
          </a:p>
        </p:txBody>
      </p:sp>
      <p:graphicFrame>
        <p:nvGraphicFramePr>
          <p:cNvPr id="15" name="Marcador de contenido 2">
            <a:extLst>
              <a:ext uri="{FF2B5EF4-FFF2-40B4-BE49-F238E27FC236}">
                <a16:creationId xmlns:a16="http://schemas.microsoft.com/office/drawing/2014/main" id="{B4C6610A-4840-EECB-E055-FADBF925538A}"/>
              </a:ext>
            </a:extLst>
          </p:cNvPr>
          <p:cNvGraphicFramePr>
            <a:graphicFrameLocks noGrp="1"/>
          </p:cNvGraphicFramePr>
          <p:nvPr>
            <p:ph idx="1"/>
            <p:extLst>
              <p:ext uri="{D42A27DB-BD31-4B8C-83A1-F6EECF244321}">
                <p14:modId xmlns:p14="http://schemas.microsoft.com/office/powerpoint/2010/main" val="406656969"/>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867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F787060-DBB5-E357-3502-67ECB63CA112}"/>
              </a:ext>
            </a:extLst>
          </p:cNvPr>
          <p:cNvPicPr>
            <a:picLocks noGrp="1" noChangeAspect="1"/>
          </p:cNvPicPr>
          <p:nvPr>
            <p:ph idx="1"/>
          </p:nvPr>
        </p:nvPicPr>
        <p:blipFill>
          <a:blip r:embed="rId2"/>
          <a:stretch>
            <a:fillRect/>
          </a:stretch>
        </p:blipFill>
        <p:spPr>
          <a:xfrm>
            <a:off x="1491175" y="0"/>
            <a:ext cx="9312813" cy="6858000"/>
          </a:xfrm>
          <a:prstGeom prst="rect">
            <a:avLst/>
          </a:prstGeom>
        </p:spPr>
      </p:pic>
    </p:spTree>
    <p:extLst>
      <p:ext uri="{BB962C8B-B14F-4D97-AF65-F5344CB8AC3E}">
        <p14:creationId xmlns:p14="http://schemas.microsoft.com/office/powerpoint/2010/main" val="2377008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C0324D-5AE4-4153-B62A-3B5F55EB8155}"/>
              </a:ext>
            </a:extLst>
          </p:cNvPr>
          <p:cNvSpPr>
            <a:spLocks noGrp="1"/>
          </p:cNvSpPr>
          <p:nvPr>
            <p:ph type="title"/>
          </p:nvPr>
        </p:nvSpPr>
        <p:spPr>
          <a:xfrm>
            <a:off x="8075613" y="549275"/>
            <a:ext cx="3565525" cy="5759450"/>
          </a:xfrm>
        </p:spPr>
        <p:txBody>
          <a:bodyPr wrap="square" anchor="ctr">
            <a:normAutofit/>
          </a:bodyPr>
          <a:lstStyle/>
          <a:p>
            <a:r>
              <a:rPr lang="es-CO" sz="4100"/>
              <a:t>CONCLUSIÓN</a:t>
            </a:r>
          </a:p>
        </p:txBody>
      </p:sp>
      <p:graphicFrame>
        <p:nvGraphicFramePr>
          <p:cNvPr id="5" name="Marcador de contenido 2">
            <a:extLst>
              <a:ext uri="{FF2B5EF4-FFF2-40B4-BE49-F238E27FC236}">
                <a16:creationId xmlns:a16="http://schemas.microsoft.com/office/drawing/2014/main" id="{8C0EA8A0-49FF-248D-32DF-0139A21A24E1}"/>
              </a:ext>
            </a:extLst>
          </p:cNvPr>
          <p:cNvGraphicFramePr>
            <a:graphicFrameLocks noGrp="1"/>
          </p:cNvGraphicFramePr>
          <p:nvPr>
            <p:ph idx="1"/>
            <p:extLst>
              <p:ext uri="{D42A27DB-BD31-4B8C-83A1-F6EECF244321}">
                <p14:modId xmlns:p14="http://schemas.microsoft.com/office/powerpoint/2010/main" val="3766218169"/>
              </p:ext>
            </p:extLst>
          </p:nvPr>
        </p:nvGraphicFramePr>
        <p:xfrm>
          <a:off x="560704"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686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C08FD4-E2E7-1EAF-D06E-2C5B6609F908}"/>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dirty="0"/>
              <a:t>MUCHAS </a:t>
            </a:r>
            <a:br>
              <a:rPr lang="en-US" dirty="0"/>
            </a:br>
            <a:r>
              <a:rPr lang="en-US" dirty="0"/>
              <a:t>GRACIAS</a:t>
            </a:r>
          </a:p>
        </p:txBody>
      </p:sp>
      <p:pic>
        <p:nvPicPr>
          <p:cNvPr id="7" name="Graphic 6" descr="Abeja, choca los cinco">
            <a:extLst>
              <a:ext uri="{FF2B5EF4-FFF2-40B4-BE49-F238E27FC236}">
                <a16:creationId xmlns:a16="http://schemas.microsoft.com/office/drawing/2014/main" id="{191DC0F0-0198-4C78-5A96-F96B7A2D4ED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087939" y="549275"/>
            <a:ext cx="5761037" cy="5761037"/>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2253302777"/>
      </p:ext>
    </p:extLst>
  </p:cSld>
  <p:clrMapOvr>
    <a:masterClrMapping/>
  </p:clrMapOvr>
</p:sld>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702027A2EEDC64AA845074AF06FE387" ma:contentTypeVersion="18" ma:contentTypeDescription="Crear nuevo documento." ma:contentTypeScope="" ma:versionID="1f2d4ebe20b045640e27a57664adbc29">
  <xsd:schema xmlns:xsd="http://www.w3.org/2001/XMLSchema" xmlns:xs="http://www.w3.org/2001/XMLSchema" xmlns:p="http://schemas.microsoft.com/office/2006/metadata/properties" xmlns:ns2="57e1a581-d56e-4a67-8626-8dfdb33a3fbe" xmlns:ns3="6ab05f4c-3c66-44ed-ae9f-b807aead7b9b" targetNamespace="http://schemas.microsoft.com/office/2006/metadata/properties" ma:root="true" ma:fieldsID="17e1977a373b385934bf433154d76547" ns2:_="" ns3:_="">
    <xsd:import namespace="57e1a581-d56e-4a67-8626-8dfdb33a3fbe"/>
    <xsd:import namespace="6ab05f4c-3c66-44ed-ae9f-b807aead7b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1a581-d56e-4a67-8626-8dfdb33a3f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d413fc58-c943-42d0-80e8-de8096ee1679}" ma:internalName="TaxCatchAll" ma:showField="CatchAllData" ma:web="57e1a581-d56e-4a67-8626-8dfdb33a3f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b05f4c-3c66-44ed-ae9f-b807aead7b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1bbf87-5fcc-4276-9ee5-99f2f067c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b05f4c-3c66-44ed-ae9f-b807aead7b9b">
      <Terms xmlns="http://schemas.microsoft.com/office/infopath/2007/PartnerControls"/>
    </lcf76f155ced4ddcb4097134ff3c332f>
    <TaxCatchAll xmlns="57e1a581-d56e-4a67-8626-8dfdb33a3fbe" xsi:nil="true"/>
  </documentManagement>
</p:properties>
</file>

<file path=customXml/itemProps1.xml><?xml version="1.0" encoding="utf-8"?>
<ds:datastoreItem xmlns:ds="http://schemas.openxmlformats.org/officeDocument/2006/customXml" ds:itemID="{1596FE98-999A-48C3-AE3A-86F69EBC2A6C}"/>
</file>

<file path=customXml/itemProps2.xml><?xml version="1.0" encoding="utf-8"?>
<ds:datastoreItem xmlns:ds="http://schemas.openxmlformats.org/officeDocument/2006/customXml" ds:itemID="{03A66058-1765-411C-8A90-FA571C27910E}"/>
</file>

<file path=customXml/itemProps3.xml><?xml version="1.0" encoding="utf-8"?>
<ds:datastoreItem xmlns:ds="http://schemas.openxmlformats.org/officeDocument/2006/customXml" ds:itemID="{6F03C9D1-6599-4DEC-AB49-465ECF909C02}"/>
</file>

<file path=docProps/app.xml><?xml version="1.0" encoding="utf-8"?>
<Properties xmlns="http://schemas.openxmlformats.org/officeDocument/2006/extended-properties" xmlns:vt="http://schemas.openxmlformats.org/officeDocument/2006/docPropsVTypes">
  <Template>Slice</Template>
  <TotalTime>62</TotalTime>
  <Words>412</Words>
  <Application>Microsoft Office PowerPoint</Application>
  <PresentationFormat>Panorámica</PresentationFormat>
  <Paragraphs>13</Paragraphs>
  <Slides>7</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7</vt:i4>
      </vt:variant>
    </vt:vector>
  </HeadingPairs>
  <TitlesOfParts>
    <vt:vector size="11" baseType="lpstr">
      <vt:lpstr>Arial</vt:lpstr>
      <vt:lpstr>Century Gothic</vt:lpstr>
      <vt:lpstr>Wingdings 3</vt:lpstr>
      <vt:lpstr>Sector</vt:lpstr>
      <vt:lpstr>AUTOCUIDADO </vt:lpstr>
      <vt:lpstr>¿ QUE ES?   El autocuidado consiste en aquellas acciones que velan por el bienestar de nuestra salud física y mental, son tareas y hábitos que incluimos en nuestra rutina diaria y que nos ayudan a garantizar una mejor calidad de vida a medida que envejecemos.  </vt:lpstr>
      <vt:lpstr>Presentación de PowerPoint</vt:lpstr>
      <vt:lpstr>BENEFICIOS DEL AUTOCUIDADO</vt:lpstr>
      <vt:lpstr>Presentación de PowerPoint</vt:lpstr>
      <vt:lpstr>CONCLUSIÓN</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AUTOCUIDADO </dc:title>
  <dc:creator>ELVIA ORTEGA CARDOZO</dc:creator>
  <cp:lastModifiedBy>ELVIA ORTEGA CARDOZO</cp:lastModifiedBy>
  <cp:revision>6</cp:revision>
  <dcterms:created xsi:type="dcterms:W3CDTF">2023-01-23T14:09:27Z</dcterms:created>
  <dcterms:modified xsi:type="dcterms:W3CDTF">2023-09-25T17:00:39Z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0x0101007702027A2EEDC64AA845074AF06FE387</vt:lpwstr>
  </property>
</Properties>
</file>