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4" r:id="rId2"/>
    <p:sldId id="285" r:id="rId3"/>
    <p:sldId id="286" r:id="rId4"/>
    <p:sldId id="305" r:id="rId5"/>
    <p:sldId id="306" r:id="rId6"/>
    <p:sldId id="307" r:id="rId7"/>
    <p:sldId id="308" r:id="rId8"/>
    <p:sldId id="287" r:id="rId9"/>
    <p:sldId id="304" r:id="rId10"/>
  </p:sldIdLst>
  <p:sldSz cx="9144000" cy="5143500" type="screen16x9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5F5"/>
    <a:srgbClr val="009999"/>
    <a:srgbClr val="006666"/>
    <a:srgbClr val="33CCCC"/>
    <a:srgbClr val="008080"/>
    <a:srgbClr val="66FFFF"/>
    <a:srgbClr val="F240C3"/>
    <a:srgbClr val="FF3300"/>
    <a:srgbClr val="FF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B4906-86CD-4E45-AF71-030C752E91BC}" v="29" dt="2026-02-12T16:10:25.685"/>
  </p1510:revLst>
</p1510:revInfo>
</file>

<file path=ppt/tableStyles.xml><?xml version="1.0" encoding="utf-8"?>
<a:tblStyleLst xmlns:a="http://schemas.openxmlformats.org/drawingml/2006/main" def="{3B15A91D-7DDA-41BE-82AD-FE9BA27FF92C}">
  <a:tblStyle styleId="{3B15A91D-7DDA-41BE-82AD-FE9BA27FF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BEL PATIÑO" userId="bb7709eb-c708-455d-96f9-90011c64b6c5" providerId="ADAL" clId="{D56C67A4-2BAC-41E1-AADC-24758E7C5EB8}"/>
    <pc:docChg chg="undo custSel addSld delSld modSld sldOrd">
      <pc:chgData name="MABEL PATIÑO" userId="bb7709eb-c708-455d-96f9-90011c64b6c5" providerId="ADAL" clId="{D56C67A4-2BAC-41E1-AADC-24758E7C5EB8}" dt="2026-02-12T16:13:13.778" v="252" actId="13926"/>
      <pc:docMkLst>
        <pc:docMk/>
      </pc:docMkLst>
      <pc:sldChg chg="modSp mod">
        <pc:chgData name="MABEL PATIÑO" userId="bb7709eb-c708-455d-96f9-90011c64b6c5" providerId="ADAL" clId="{D56C67A4-2BAC-41E1-AADC-24758E7C5EB8}" dt="2026-02-12T16:13:13.778" v="252" actId="13926"/>
        <pc:sldMkLst>
          <pc:docMk/>
          <pc:sldMk cId="2030087878" sldId="284"/>
        </pc:sldMkLst>
        <pc:spChg chg="mod">
          <ac:chgData name="MABEL PATIÑO" userId="bb7709eb-c708-455d-96f9-90011c64b6c5" providerId="ADAL" clId="{D56C67A4-2BAC-41E1-AADC-24758E7C5EB8}" dt="2026-02-12T16:13:13.778" v="252" actId="13926"/>
          <ac:spMkLst>
            <pc:docMk/>
            <pc:sldMk cId="2030087878" sldId="284"/>
            <ac:spMk id="4" creationId="{00000000-0000-0000-0000-000000000000}"/>
          </ac:spMkLst>
        </pc:spChg>
      </pc:sldChg>
      <pc:sldChg chg="addSp modSp mod">
        <pc:chgData name="MABEL PATIÑO" userId="bb7709eb-c708-455d-96f9-90011c64b6c5" providerId="ADAL" clId="{D56C67A4-2BAC-41E1-AADC-24758E7C5EB8}" dt="2026-02-12T16:12:42.276" v="250" actId="2085"/>
        <pc:sldMkLst>
          <pc:docMk/>
          <pc:sldMk cId="1567677386" sldId="285"/>
        </pc:sldMkLst>
        <pc:spChg chg="add mod">
          <ac:chgData name="MABEL PATIÑO" userId="bb7709eb-c708-455d-96f9-90011c64b6c5" providerId="ADAL" clId="{D56C67A4-2BAC-41E1-AADC-24758E7C5EB8}" dt="2026-02-12T16:12:42.276" v="250" actId="2085"/>
          <ac:spMkLst>
            <pc:docMk/>
            <pc:sldMk cId="1567677386" sldId="285"/>
            <ac:spMk id="2" creationId="{AEFE8046-9040-AC58-4F3E-5BB301802B92}"/>
          </ac:spMkLst>
        </pc:spChg>
        <pc:picChg chg="mod">
          <ac:chgData name="MABEL PATIÑO" userId="bb7709eb-c708-455d-96f9-90011c64b6c5" providerId="ADAL" clId="{D56C67A4-2BAC-41E1-AADC-24758E7C5EB8}" dt="2026-02-12T16:11:30.335" v="215" actId="14100"/>
          <ac:picMkLst>
            <pc:docMk/>
            <pc:sldMk cId="1567677386" sldId="285"/>
            <ac:picMk id="3" creationId="{80ABC3B1-409F-9394-BD8D-D8D1E61BA173}"/>
          </ac:picMkLst>
        </pc:picChg>
        <pc:picChg chg="mod">
          <ac:chgData name="MABEL PATIÑO" userId="bb7709eb-c708-455d-96f9-90011c64b6c5" providerId="ADAL" clId="{D56C67A4-2BAC-41E1-AADC-24758E7C5EB8}" dt="2026-02-12T16:11:28.190" v="214" actId="14100"/>
          <ac:picMkLst>
            <pc:docMk/>
            <pc:sldMk cId="1567677386" sldId="285"/>
            <ac:picMk id="5" creationId="{30C30F46-5A2E-0E70-9F8B-94B4095B06B5}"/>
          </ac:picMkLst>
        </pc:picChg>
        <pc:picChg chg="mod">
          <ac:chgData name="MABEL PATIÑO" userId="bb7709eb-c708-455d-96f9-90011c64b6c5" providerId="ADAL" clId="{D56C67A4-2BAC-41E1-AADC-24758E7C5EB8}" dt="2026-02-12T16:11:33.812" v="216" actId="14100"/>
          <ac:picMkLst>
            <pc:docMk/>
            <pc:sldMk cId="1567677386" sldId="285"/>
            <ac:picMk id="10" creationId="{1A045ABF-6309-2156-ECF2-7F5518DDB921}"/>
          </ac:picMkLst>
        </pc:picChg>
      </pc:sldChg>
      <pc:sldChg chg="addSp delSp modSp add mod ord">
        <pc:chgData name="MABEL PATIÑO" userId="bb7709eb-c708-455d-96f9-90011c64b6c5" providerId="ADAL" clId="{D56C67A4-2BAC-41E1-AADC-24758E7C5EB8}" dt="2026-02-12T15:47:54.955" v="103" actId="14100"/>
        <pc:sldMkLst>
          <pc:docMk/>
          <pc:sldMk cId="1679319324" sldId="305"/>
        </pc:sldMkLst>
        <pc:picChg chg="del">
          <ac:chgData name="MABEL PATIÑO" userId="bb7709eb-c708-455d-96f9-90011c64b6c5" providerId="ADAL" clId="{D56C67A4-2BAC-41E1-AADC-24758E7C5EB8}" dt="2026-02-12T15:39:03.833" v="3" actId="478"/>
          <ac:picMkLst>
            <pc:docMk/>
            <pc:sldMk cId="1679319324" sldId="305"/>
            <ac:picMk id="3" creationId="{24E9DB64-C1B8-64D6-6A4D-39BB0CAD67D7}"/>
          </ac:picMkLst>
        </pc:picChg>
        <pc:picChg chg="add mod ord modCrop">
          <ac:chgData name="MABEL PATIÑO" userId="bb7709eb-c708-455d-96f9-90011c64b6c5" providerId="ADAL" clId="{D56C67A4-2BAC-41E1-AADC-24758E7C5EB8}" dt="2026-02-12T15:47:13.696" v="95" actId="1076"/>
          <ac:picMkLst>
            <pc:docMk/>
            <pc:sldMk cId="1679319324" sldId="305"/>
            <ac:picMk id="5" creationId="{E430432D-043E-77D2-E97A-55F7520775B4}"/>
          </ac:picMkLst>
        </pc:picChg>
        <pc:picChg chg="mod">
          <ac:chgData name="MABEL PATIÑO" userId="bb7709eb-c708-455d-96f9-90011c64b6c5" providerId="ADAL" clId="{D56C67A4-2BAC-41E1-AADC-24758E7C5EB8}" dt="2026-02-12T15:39:55.963" v="19" actId="1076"/>
          <ac:picMkLst>
            <pc:docMk/>
            <pc:sldMk cId="1679319324" sldId="305"/>
            <ac:picMk id="6" creationId="{59F5FEC5-FB99-B8E7-1597-81B64F8F67B6}"/>
          </ac:picMkLst>
        </pc:picChg>
        <pc:picChg chg="mod">
          <ac:chgData name="MABEL PATIÑO" userId="bb7709eb-c708-455d-96f9-90011c64b6c5" providerId="ADAL" clId="{D56C67A4-2BAC-41E1-AADC-24758E7C5EB8}" dt="2026-02-12T15:39:18.403" v="11" actId="1076"/>
          <ac:picMkLst>
            <pc:docMk/>
            <pc:sldMk cId="1679319324" sldId="305"/>
            <ac:picMk id="7" creationId="{D0AA6821-21B3-B1F2-F6E2-D00D33B208F0}"/>
          </ac:picMkLst>
        </pc:picChg>
        <pc:picChg chg="add del mod">
          <ac:chgData name="MABEL PATIÑO" userId="bb7709eb-c708-455d-96f9-90011c64b6c5" providerId="ADAL" clId="{D56C67A4-2BAC-41E1-AADC-24758E7C5EB8}" dt="2026-02-12T15:46:23.803" v="88" actId="478"/>
          <ac:picMkLst>
            <pc:docMk/>
            <pc:sldMk cId="1679319324" sldId="305"/>
            <ac:picMk id="8" creationId="{39CDACA3-8265-FE81-CC26-593D6D327DB3}"/>
          </ac:picMkLst>
        </pc:picChg>
        <pc:picChg chg="add mod">
          <ac:chgData name="MABEL PATIÑO" userId="bb7709eb-c708-455d-96f9-90011c64b6c5" providerId="ADAL" clId="{D56C67A4-2BAC-41E1-AADC-24758E7C5EB8}" dt="2026-02-12T15:47:54.955" v="103" actId="14100"/>
          <ac:picMkLst>
            <pc:docMk/>
            <pc:sldMk cId="1679319324" sldId="305"/>
            <ac:picMk id="9" creationId="{3BF1E12B-476D-4028-C7A4-4A553B86D303}"/>
          </ac:picMkLst>
        </pc:picChg>
        <pc:picChg chg="add mod modCrop">
          <ac:chgData name="MABEL PATIÑO" userId="bb7709eb-c708-455d-96f9-90011c64b6c5" providerId="ADAL" clId="{D56C67A4-2BAC-41E1-AADC-24758E7C5EB8}" dt="2026-02-12T15:47:50.251" v="101" actId="1076"/>
          <ac:picMkLst>
            <pc:docMk/>
            <pc:sldMk cId="1679319324" sldId="305"/>
            <ac:picMk id="10" creationId="{A2240C8B-457F-E50D-867E-BC677BFB4AAD}"/>
          </ac:picMkLst>
        </pc:picChg>
      </pc:sldChg>
      <pc:sldChg chg="new del">
        <pc:chgData name="MABEL PATIÑO" userId="bb7709eb-c708-455d-96f9-90011c64b6c5" providerId="ADAL" clId="{D56C67A4-2BAC-41E1-AADC-24758E7C5EB8}" dt="2026-02-12T15:38:54.522" v="1" actId="680"/>
        <pc:sldMkLst>
          <pc:docMk/>
          <pc:sldMk cId="2153718443" sldId="305"/>
        </pc:sldMkLst>
      </pc:sldChg>
      <pc:sldChg chg="addSp delSp modSp add mod">
        <pc:chgData name="MABEL PATIÑO" userId="bb7709eb-c708-455d-96f9-90011c64b6c5" providerId="ADAL" clId="{D56C67A4-2BAC-41E1-AADC-24758E7C5EB8}" dt="2026-02-12T15:49:37.502" v="124" actId="14100"/>
        <pc:sldMkLst>
          <pc:docMk/>
          <pc:sldMk cId="2602902109" sldId="306"/>
        </pc:sldMkLst>
        <pc:picChg chg="add del mod ord modCrop">
          <ac:chgData name="MABEL PATIÑO" userId="bb7709eb-c708-455d-96f9-90011c64b6c5" providerId="ADAL" clId="{D56C67A4-2BAC-41E1-AADC-24758E7C5EB8}" dt="2026-02-12T15:48:49.337" v="113" actId="478"/>
          <ac:picMkLst>
            <pc:docMk/>
            <pc:sldMk cId="2602902109" sldId="306"/>
            <ac:picMk id="3" creationId="{C352CC4B-E4C7-A6A6-115F-64137C16301D}"/>
          </ac:picMkLst>
        </pc:picChg>
        <pc:picChg chg="del">
          <ac:chgData name="MABEL PATIÑO" userId="bb7709eb-c708-455d-96f9-90011c64b6c5" providerId="ADAL" clId="{D56C67A4-2BAC-41E1-AADC-24758E7C5EB8}" dt="2026-02-12T15:40:29.803" v="29" actId="478"/>
          <ac:picMkLst>
            <pc:docMk/>
            <pc:sldMk cId="2602902109" sldId="306"/>
            <ac:picMk id="5" creationId="{E05C0BDA-805F-2D1B-3B21-E8FCCD041F6C}"/>
          </ac:picMkLst>
        </pc:picChg>
        <pc:picChg chg="mod ord">
          <ac:chgData name="MABEL PATIÑO" userId="bb7709eb-c708-455d-96f9-90011c64b6c5" providerId="ADAL" clId="{D56C67A4-2BAC-41E1-AADC-24758E7C5EB8}" dt="2026-02-12T15:43:23.062" v="56" actId="1076"/>
          <ac:picMkLst>
            <pc:docMk/>
            <pc:sldMk cId="2602902109" sldId="306"/>
            <ac:picMk id="6" creationId="{D590ED18-16F7-81E5-CCE6-FA5399532F41}"/>
          </ac:picMkLst>
        </pc:picChg>
        <pc:picChg chg="add mod">
          <ac:chgData name="MABEL PATIÑO" userId="bb7709eb-c708-455d-96f9-90011c64b6c5" providerId="ADAL" clId="{D56C67A4-2BAC-41E1-AADC-24758E7C5EB8}" dt="2026-02-12T15:49:37.502" v="124" actId="14100"/>
          <ac:picMkLst>
            <pc:docMk/>
            <pc:sldMk cId="2602902109" sldId="306"/>
            <ac:picMk id="9" creationId="{B6BCBAED-4AB0-87B4-3213-3DE727D68ED7}"/>
          </ac:picMkLst>
        </pc:picChg>
        <pc:picChg chg="add mod">
          <ac:chgData name="MABEL PATIÑO" userId="bb7709eb-c708-455d-96f9-90011c64b6c5" providerId="ADAL" clId="{D56C67A4-2BAC-41E1-AADC-24758E7C5EB8}" dt="2026-02-12T15:49:32.653" v="122" actId="14100"/>
          <ac:picMkLst>
            <pc:docMk/>
            <pc:sldMk cId="2602902109" sldId="306"/>
            <ac:picMk id="11" creationId="{5157F6CF-CDE9-EED7-B941-E06F770A992A}"/>
          </ac:picMkLst>
        </pc:picChg>
        <pc:picChg chg="add del mod">
          <ac:chgData name="MABEL PATIÑO" userId="bb7709eb-c708-455d-96f9-90011c64b6c5" providerId="ADAL" clId="{D56C67A4-2BAC-41E1-AADC-24758E7C5EB8}" dt="2026-02-12T15:46:28.156" v="89" actId="478"/>
          <ac:picMkLst>
            <pc:docMk/>
            <pc:sldMk cId="2602902109" sldId="306"/>
            <ac:picMk id="12" creationId="{BBC40099-DE73-69AE-6B1A-AA555A74C468}"/>
          </ac:picMkLst>
        </pc:picChg>
        <pc:picChg chg="add del mod">
          <ac:chgData name="MABEL PATIÑO" userId="bb7709eb-c708-455d-96f9-90011c64b6c5" providerId="ADAL" clId="{D56C67A4-2BAC-41E1-AADC-24758E7C5EB8}" dt="2026-02-12T15:48:34.027" v="110" actId="478"/>
          <ac:picMkLst>
            <pc:docMk/>
            <pc:sldMk cId="2602902109" sldId="306"/>
            <ac:picMk id="13" creationId="{A1D2EA26-6DDE-B9B5-0E22-33AF62643E3C}"/>
          </ac:picMkLst>
        </pc:picChg>
        <pc:picChg chg="add mod">
          <ac:chgData name="MABEL PATIÑO" userId="bb7709eb-c708-455d-96f9-90011c64b6c5" providerId="ADAL" clId="{D56C67A4-2BAC-41E1-AADC-24758E7C5EB8}" dt="2026-02-12T15:48:13.778" v="108" actId="1076"/>
          <ac:picMkLst>
            <pc:docMk/>
            <pc:sldMk cId="2602902109" sldId="306"/>
            <ac:picMk id="14" creationId="{8C5782F5-7BAB-7139-B649-24F9807721E5}"/>
          </ac:picMkLst>
        </pc:picChg>
      </pc:sldChg>
      <pc:sldChg chg="addSp delSp modSp add mod">
        <pc:chgData name="MABEL PATIÑO" userId="bb7709eb-c708-455d-96f9-90011c64b6c5" providerId="ADAL" clId="{D56C67A4-2BAC-41E1-AADC-24758E7C5EB8}" dt="2026-02-12T16:05:00.918" v="184" actId="1440"/>
        <pc:sldMkLst>
          <pc:docMk/>
          <pc:sldMk cId="2247071228" sldId="307"/>
        </pc:sldMkLst>
        <pc:spChg chg="add mod">
          <ac:chgData name="MABEL PATIÑO" userId="bb7709eb-c708-455d-96f9-90011c64b6c5" providerId="ADAL" clId="{D56C67A4-2BAC-41E1-AADC-24758E7C5EB8}" dt="2026-02-12T15:59:19.491" v="165" actId="1076"/>
          <ac:spMkLst>
            <pc:docMk/>
            <pc:sldMk cId="2247071228" sldId="307"/>
            <ac:spMk id="8" creationId="{E9C00D24-1028-C0FF-4BE0-854D69BCB6AA}"/>
          </ac:spMkLst>
        </pc:spChg>
        <pc:picChg chg="add mod">
          <ac:chgData name="MABEL PATIÑO" userId="bb7709eb-c708-455d-96f9-90011c64b6c5" providerId="ADAL" clId="{D56C67A4-2BAC-41E1-AADC-24758E7C5EB8}" dt="2026-02-12T16:04:07.583" v="177" actId="1076"/>
          <ac:picMkLst>
            <pc:docMk/>
            <pc:sldMk cId="2247071228" sldId="307"/>
            <ac:picMk id="3" creationId="{CF3F0BBA-E93E-2C59-78B8-6799544D910D}"/>
          </ac:picMkLst>
        </pc:picChg>
        <pc:picChg chg="del">
          <ac:chgData name="MABEL PATIÑO" userId="bb7709eb-c708-455d-96f9-90011c64b6c5" providerId="ADAL" clId="{D56C67A4-2BAC-41E1-AADC-24758E7C5EB8}" dt="2026-02-12T15:55:59.406" v="127" actId="478"/>
          <ac:picMkLst>
            <pc:docMk/>
            <pc:sldMk cId="2247071228" sldId="307"/>
            <ac:picMk id="9" creationId="{7D0D5E76-5423-1552-A2C8-FDC374E6D232}"/>
          </ac:picMkLst>
        </pc:picChg>
        <pc:picChg chg="del">
          <ac:chgData name="MABEL PATIÑO" userId="bb7709eb-c708-455d-96f9-90011c64b6c5" providerId="ADAL" clId="{D56C67A4-2BAC-41E1-AADC-24758E7C5EB8}" dt="2026-02-12T15:55:54.001" v="126" actId="478"/>
          <ac:picMkLst>
            <pc:docMk/>
            <pc:sldMk cId="2247071228" sldId="307"/>
            <ac:picMk id="11" creationId="{6CA0F185-C092-4063-F692-2260FE6E537D}"/>
          </ac:picMkLst>
        </pc:picChg>
        <pc:picChg chg="add mod modCrop">
          <ac:chgData name="MABEL PATIÑO" userId="bb7709eb-c708-455d-96f9-90011c64b6c5" providerId="ADAL" clId="{D56C67A4-2BAC-41E1-AADC-24758E7C5EB8}" dt="2026-02-12T16:05:00.918" v="184" actId="1440"/>
          <ac:picMkLst>
            <pc:docMk/>
            <pc:sldMk cId="2247071228" sldId="307"/>
            <ac:picMk id="12" creationId="{47ACCB48-B9B0-BAE5-F5D0-264FD013F390}"/>
          </ac:picMkLst>
        </pc:picChg>
        <pc:picChg chg="mod">
          <ac:chgData name="MABEL PATIÑO" userId="bb7709eb-c708-455d-96f9-90011c64b6c5" providerId="ADAL" clId="{D56C67A4-2BAC-41E1-AADC-24758E7C5EB8}" dt="2026-02-12T15:56:28.293" v="136" actId="1076"/>
          <ac:picMkLst>
            <pc:docMk/>
            <pc:sldMk cId="2247071228" sldId="307"/>
            <ac:picMk id="14" creationId="{5519CABC-DEAE-628C-2612-88FECBCDA561}"/>
          </ac:picMkLst>
        </pc:picChg>
      </pc:sldChg>
      <pc:sldChg chg="addSp delSp modSp add mod">
        <pc:chgData name="MABEL PATIÑO" userId="bb7709eb-c708-455d-96f9-90011c64b6c5" providerId="ADAL" clId="{D56C67A4-2BAC-41E1-AADC-24758E7C5EB8}" dt="2026-02-12T16:10:25.685" v="213" actId="1076"/>
        <pc:sldMkLst>
          <pc:docMk/>
          <pc:sldMk cId="303794648" sldId="308"/>
        </pc:sldMkLst>
        <pc:spChg chg="mod">
          <ac:chgData name="MABEL PATIÑO" userId="bb7709eb-c708-455d-96f9-90011c64b6c5" providerId="ADAL" clId="{D56C67A4-2BAC-41E1-AADC-24758E7C5EB8}" dt="2026-02-12T16:08:44.695" v="196" actId="207"/>
          <ac:spMkLst>
            <pc:docMk/>
            <pc:sldMk cId="303794648" sldId="308"/>
            <ac:spMk id="8" creationId="{5D2A5606-F356-352F-569A-C66956826746}"/>
          </ac:spMkLst>
        </pc:spChg>
        <pc:picChg chg="del">
          <ac:chgData name="MABEL PATIÑO" userId="bb7709eb-c708-455d-96f9-90011c64b6c5" providerId="ADAL" clId="{D56C67A4-2BAC-41E1-AADC-24758E7C5EB8}" dt="2026-02-12T16:07:41.455" v="186" actId="478"/>
          <ac:picMkLst>
            <pc:docMk/>
            <pc:sldMk cId="303794648" sldId="308"/>
            <ac:picMk id="3" creationId="{517E0678-336E-B52E-E108-9A17AC23DAA5}"/>
          </ac:picMkLst>
        </pc:picChg>
        <pc:picChg chg="mod">
          <ac:chgData name="MABEL PATIÑO" userId="bb7709eb-c708-455d-96f9-90011c64b6c5" providerId="ADAL" clId="{D56C67A4-2BAC-41E1-AADC-24758E7C5EB8}" dt="2026-02-12T16:10:22.224" v="212" actId="1076"/>
          <ac:picMkLst>
            <pc:docMk/>
            <pc:sldMk cId="303794648" sldId="308"/>
            <ac:picMk id="6" creationId="{17DBC66B-9DC9-9869-FC90-B8FD834F484D}"/>
          </ac:picMkLst>
        </pc:picChg>
        <pc:picChg chg="del">
          <ac:chgData name="MABEL PATIÑO" userId="bb7709eb-c708-455d-96f9-90011c64b6c5" providerId="ADAL" clId="{D56C67A4-2BAC-41E1-AADC-24758E7C5EB8}" dt="2026-02-12T16:07:53.996" v="189" actId="478"/>
          <ac:picMkLst>
            <pc:docMk/>
            <pc:sldMk cId="303794648" sldId="308"/>
            <ac:picMk id="12" creationId="{9EB5DB06-2426-2BAD-6676-C68A71CC4C2C}"/>
          </ac:picMkLst>
        </pc:picChg>
        <pc:picChg chg="add mod">
          <ac:chgData name="MABEL PATIÑO" userId="bb7709eb-c708-455d-96f9-90011c64b6c5" providerId="ADAL" clId="{D56C67A4-2BAC-41E1-AADC-24758E7C5EB8}" dt="2026-02-12T16:10:08.664" v="209" actId="1076"/>
          <ac:picMkLst>
            <pc:docMk/>
            <pc:sldMk cId="303794648" sldId="308"/>
            <ac:picMk id="1026" creationId="{4C6EBCCB-F35E-DA2D-254D-DF271603BDE5}"/>
          </ac:picMkLst>
        </pc:picChg>
        <pc:picChg chg="add mod">
          <ac:chgData name="MABEL PATIÑO" userId="bb7709eb-c708-455d-96f9-90011c64b6c5" providerId="ADAL" clId="{D56C67A4-2BAC-41E1-AADC-24758E7C5EB8}" dt="2026-02-12T16:10:25.685" v="213" actId="1076"/>
          <ac:picMkLst>
            <pc:docMk/>
            <pc:sldMk cId="303794648" sldId="308"/>
            <ac:picMk id="1028" creationId="{0B638869-AA5C-DDCE-03D4-93F330D8B9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056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60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49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3"/>
            <a:ext cx="4914989" cy="4503382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16"/>
            </a:lvl1pPr>
            <a:lvl2pPr marL="384139" indent="0">
              <a:buNone/>
              <a:defRPr sz="2353"/>
            </a:lvl2pPr>
            <a:lvl3pPr marL="768279" indent="0">
              <a:buNone/>
              <a:defRPr sz="2016"/>
            </a:lvl3pPr>
            <a:lvl4pPr marL="1152418" indent="0">
              <a:buNone/>
              <a:defRPr sz="1680"/>
            </a:lvl4pPr>
            <a:lvl5pPr marL="1536558" indent="0">
              <a:buNone/>
              <a:defRPr sz="1680"/>
            </a:lvl5pPr>
            <a:lvl6pPr marL="1920697" indent="0">
              <a:buNone/>
              <a:defRPr sz="1680"/>
            </a:lvl6pPr>
            <a:lvl7pPr marL="2304837" indent="0">
              <a:buNone/>
              <a:defRPr sz="1680"/>
            </a:lvl7pPr>
            <a:lvl8pPr marL="2688976" indent="0">
              <a:buNone/>
              <a:defRPr sz="1680"/>
            </a:lvl8pPr>
            <a:lvl9pPr marL="3073116" indent="0">
              <a:buNone/>
              <a:defRPr sz="1680"/>
            </a:lvl9pPr>
          </a:lstStyle>
          <a:p>
            <a:r>
              <a:rPr lang="es-ES" dirty="0"/>
              <a:t>Haga clic en el icono para agregar una imagen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400053"/>
            <a:ext cx="3429894" cy="20573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361" b="0" i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90" y="2571756"/>
            <a:ext cx="3429893" cy="177164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80"/>
            </a:lvl1pPr>
            <a:lvl2pPr marL="384139" indent="0">
              <a:buNone/>
              <a:defRPr sz="1008"/>
            </a:lvl2pPr>
            <a:lvl3pPr marL="768279" indent="0">
              <a:buNone/>
              <a:defRPr sz="840"/>
            </a:lvl3pPr>
            <a:lvl4pPr marL="1152418" indent="0">
              <a:buNone/>
              <a:defRPr sz="756"/>
            </a:lvl4pPr>
            <a:lvl5pPr marL="1536558" indent="0">
              <a:buNone/>
              <a:defRPr sz="756"/>
            </a:lvl5pPr>
            <a:lvl6pPr marL="1920697" indent="0">
              <a:buNone/>
              <a:defRPr sz="756"/>
            </a:lvl6pPr>
            <a:lvl7pPr marL="2304837" indent="0">
              <a:buNone/>
              <a:defRPr sz="756"/>
            </a:lvl7pPr>
            <a:lvl8pPr marL="2688976" indent="0">
              <a:buNone/>
              <a:defRPr sz="756"/>
            </a:lvl8pPr>
            <a:lvl9pPr marL="3073116" indent="0">
              <a:buNone/>
              <a:defRPr sz="75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2133" y="4800601"/>
            <a:ext cx="1161495" cy="207171"/>
          </a:xfrm>
          <a:prstGeom prst="rect">
            <a:avLst/>
          </a:prstGeom>
        </p:spPr>
        <p:txBody>
          <a:bodyPr/>
          <a:lstStyle/>
          <a:p>
            <a:fld id="{03F41C87-7AD9-4845-A077-840E4A0F3F0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4365" y="4800601"/>
            <a:ext cx="4466126" cy="207171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67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8348" y="130449"/>
            <a:ext cx="5627457" cy="630617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066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CANALES DE COMUNICACIÓN</a:t>
            </a:r>
            <a:endParaRPr lang="es-CO" sz="2800" dirty="0">
              <a:solidFill>
                <a:srgbClr val="00666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</a:t>
            </a:fld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8" y="3179970"/>
            <a:ext cx="1849391" cy="19635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76" y="4571653"/>
            <a:ext cx="1884721" cy="638521"/>
          </a:xfrm>
          <a:prstGeom prst="rect">
            <a:avLst/>
          </a:prstGeom>
        </p:spPr>
      </p:pic>
      <p:pic>
        <p:nvPicPr>
          <p:cNvPr id="7" name="Imagen 6" descr="Imagen que contiene persona, interior, hombre, parado&#10;&#10;El contenido generado por IA puede ser incorrecto.">
            <a:extLst>
              <a:ext uri="{FF2B5EF4-FFF2-40B4-BE49-F238E27FC236}">
                <a16:creationId xmlns:a16="http://schemas.microsoft.com/office/drawing/2014/main" id="{80FDF44F-CAEE-901C-9E85-B2A910FA30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199" r="1870"/>
          <a:stretch>
            <a:fillRect/>
          </a:stretch>
        </p:blipFill>
        <p:spPr>
          <a:xfrm>
            <a:off x="489043" y="950285"/>
            <a:ext cx="8089962" cy="343214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89043" y="4477216"/>
            <a:ext cx="6649226" cy="541548"/>
          </a:xfrm>
        </p:spPr>
        <p:txBody>
          <a:bodyPr/>
          <a:lstStyle/>
          <a:p>
            <a:pPr marL="127000" indent="0" algn="just">
              <a:buNone/>
            </a:pPr>
            <a:r>
              <a:rPr lang="es-ES" sz="1800" b="1" dirty="0">
                <a:highlight>
                  <a:srgbClr val="C4F5F5"/>
                </a:highlight>
              </a:rPr>
              <a:t>PAGINA WEB : https://www.quimiosalud.com/</a:t>
            </a:r>
            <a:endParaRPr lang="es-CO" sz="1800" b="1" dirty="0">
              <a:highlight>
                <a:srgbClr val="C4F5F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008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2</a:t>
            </a:fld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8" y="3179970"/>
            <a:ext cx="1849391" cy="1963530"/>
          </a:xfrm>
          <a:prstGeom prst="rect">
            <a:avLst/>
          </a:prstGeom>
        </p:spPr>
      </p:pic>
      <p:pic>
        <p:nvPicPr>
          <p:cNvPr id="10" name="Imagen 9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A045ABF-6309-2156-ECF2-7F5518DD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766" y="609600"/>
            <a:ext cx="3018264" cy="4360018"/>
          </a:xfrm>
          <a:prstGeom prst="rect">
            <a:avLst/>
          </a:prstGeom>
        </p:spPr>
      </p:pic>
      <p:pic>
        <p:nvPicPr>
          <p:cNvPr id="3" name="Imagen 2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0ABC3B1-409F-9394-BD8D-D8D1E61BA1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23" t="48723" r="18177" b="26309"/>
          <a:stretch>
            <a:fillRect/>
          </a:stretch>
        </p:blipFill>
        <p:spPr>
          <a:xfrm>
            <a:off x="699064" y="133815"/>
            <a:ext cx="4348722" cy="773150"/>
          </a:xfrm>
          <a:prstGeom prst="rect">
            <a:avLst/>
          </a:prstGeom>
        </p:spPr>
      </p:pic>
      <p:pic>
        <p:nvPicPr>
          <p:cNvPr id="5" name="Imagen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0C30F46-5A2E-0E70-9F8B-94B4095B06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382" t="33634" r="32764" b="3467"/>
          <a:stretch>
            <a:fillRect/>
          </a:stretch>
        </p:blipFill>
        <p:spPr>
          <a:xfrm>
            <a:off x="785316" y="807798"/>
            <a:ext cx="4649045" cy="416182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EFE8046-9040-AC58-4F3E-5BB301802B92}"/>
              </a:ext>
            </a:extLst>
          </p:cNvPr>
          <p:cNvSpPr/>
          <p:nvPr/>
        </p:nvSpPr>
        <p:spPr>
          <a:xfrm>
            <a:off x="6177776" y="133815"/>
            <a:ext cx="2302808" cy="37170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156767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</a:t>
            </a:fld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C1319B-7C70-6EC9-B430-D512D0CF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B3E534-2209-73AF-EEE5-88CDF24F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752"/>
            <a:ext cx="1802009" cy="610499"/>
          </a:xfrm>
          <a:prstGeom prst="rect">
            <a:avLst/>
          </a:prstGeom>
        </p:spPr>
      </p:pic>
      <p:pic>
        <p:nvPicPr>
          <p:cNvPr id="1026" name="Picture 2" descr="agendar-citas-QS-2024">
            <a:extLst>
              <a:ext uri="{FF2B5EF4-FFF2-40B4-BE49-F238E27FC236}">
                <a16:creationId xmlns:a16="http://schemas.microsoft.com/office/drawing/2014/main" id="{3A09B604-36E3-629A-6530-991AAA0F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67486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6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D0ABF-E4BE-4753-222A-20DD469D3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122EE5-C3FC-B977-C1CC-0B490C7406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4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AA6821-21B3-B1F2-F6E2-D00D33B2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3" y="3032467"/>
            <a:ext cx="1849391" cy="19635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F5FEC5-FB99-B8E7-1597-81B64F8F6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44" y="3287985"/>
            <a:ext cx="1802009" cy="610499"/>
          </a:xfrm>
          <a:prstGeom prst="rect">
            <a:avLst/>
          </a:prstGeom>
        </p:spPr>
      </p:pic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E430432D-043E-77D2-E97A-55F7520775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6217"/>
          <a:stretch>
            <a:fillRect/>
          </a:stretch>
        </p:blipFill>
        <p:spPr>
          <a:xfrm>
            <a:off x="24588" y="57637"/>
            <a:ext cx="9094823" cy="1216482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BF1E12B-476D-4028-C7A4-4A553B86D3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64" b="-535"/>
          <a:stretch>
            <a:fillRect/>
          </a:stretch>
        </p:blipFill>
        <p:spPr>
          <a:xfrm>
            <a:off x="4325467" y="1274120"/>
            <a:ext cx="4818533" cy="3869380"/>
          </a:xfrm>
          <a:prstGeom prst="rect">
            <a:avLst/>
          </a:prstGeom>
        </p:spPr>
      </p:pic>
      <p:pic>
        <p:nvPicPr>
          <p:cNvPr id="10" name="Imagen 9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A2240C8B-457F-E50D-867E-BC677BFB4A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510" r="450"/>
          <a:stretch>
            <a:fillRect/>
          </a:stretch>
        </p:blipFill>
        <p:spPr>
          <a:xfrm>
            <a:off x="24588" y="1339327"/>
            <a:ext cx="4939135" cy="36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717A8-21ED-07D6-209D-8A17A77C0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23DC70-A4A8-8D34-7060-3D3676E2CC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5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EBC4E3-2F88-D55A-0AF6-A49FC6161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3" y="3032467"/>
            <a:ext cx="1849391" cy="19635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90ED18-16F7-81E5-CCE6-FA539953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" y="4259952"/>
            <a:ext cx="1802009" cy="61049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6BCBAED-4AB0-87B4-3213-3DE727D68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697" y="1220892"/>
            <a:ext cx="4653610" cy="3995257"/>
          </a:xfrm>
          <a:prstGeom prst="rect">
            <a:avLst/>
          </a:prstGeom>
        </p:spPr>
      </p:pic>
      <p:pic>
        <p:nvPicPr>
          <p:cNvPr id="11" name="Imagen 10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5157F6CF-CDE9-EED7-B941-E06F770A9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" y="1220893"/>
            <a:ext cx="4427004" cy="3931154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8C5782F5-7BAB-7139-B649-24F9807721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6217"/>
          <a:stretch>
            <a:fillRect/>
          </a:stretch>
        </p:blipFill>
        <p:spPr>
          <a:xfrm>
            <a:off x="24588" y="4410"/>
            <a:ext cx="9094823" cy="12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0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16FC9-1D37-F825-C80F-A6F3945FE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B01743-CC94-86CC-5D04-5FAE0DD2C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6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0BD896-000B-2196-D8D2-114DFBC9A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3" y="3032467"/>
            <a:ext cx="1849391" cy="19635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B8E7A0-DC9F-F1EB-61C7-7EA3BFA76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" y="4259952"/>
            <a:ext cx="1802009" cy="610499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5519CABC-DEAE-628C-2612-88FECBCD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6217"/>
          <a:stretch>
            <a:fillRect/>
          </a:stretch>
        </p:blipFill>
        <p:spPr>
          <a:xfrm>
            <a:off x="49177" y="0"/>
            <a:ext cx="9094823" cy="1216482"/>
          </a:xfrm>
          <a:prstGeom prst="rect">
            <a:avLst/>
          </a:prstGeom>
        </p:spPr>
      </p:pic>
      <p:pic>
        <p:nvPicPr>
          <p:cNvPr id="3" name="Imagen 2" descr="Interfaz de usuario gráfica, Aplicación, Tabla&#10;&#10;El contenido generado por IA puede ser incorrecto.">
            <a:extLst>
              <a:ext uri="{FF2B5EF4-FFF2-40B4-BE49-F238E27FC236}">
                <a16:creationId xmlns:a16="http://schemas.microsoft.com/office/drawing/2014/main" id="{CF3F0BBA-E93E-2C59-78B8-6799544D9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7" y="829409"/>
            <a:ext cx="3351325" cy="42310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C00D24-1028-C0FF-4BE0-854D69BCB6AA}"/>
              </a:ext>
            </a:extLst>
          </p:cNvPr>
          <p:cNvSpPr txBox="1"/>
          <p:nvPr/>
        </p:nvSpPr>
        <p:spPr>
          <a:xfrm>
            <a:off x="2423530" y="244634"/>
            <a:ext cx="4951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  <a:highlight>
                  <a:srgbClr val="009999"/>
                </a:highlight>
              </a:rPr>
              <a:t>Recepción de PQRS</a:t>
            </a:r>
          </a:p>
        </p:txBody>
      </p:sp>
      <p:pic>
        <p:nvPicPr>
          <p:cNvPr id="12" name="Imagen 11" descr="Imagen que contiene firmar, hombre&#10;&#10;El contenido generado por IA puede ser incorrecto.">
            <a:extLst>
              <a:ext uri="{FF2B5EF4-FFF2-40B4-BE49-F238E27FC236}">
                <a16:creationId xmlns:a16="http://schemas.microsoft.com/office/drawing/2014/main" id="{47ACCB48-B9B0-BAE5-F5D0-264FD013F3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2588"/>
          <a:stretch>
            <a:fillRect/>
          </a:stretch>
        </p:blipFill>
        <p:spPr>
          <a:xfrm>
            <a:off x="4118516" y="1461115"/>
            <a:ext cx="4282069" cy="321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707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7A5B1-C723-5D2D-EC36-57DA1F74B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883006-FC7E-8D43-5330-92A5BECEF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7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1F7826-368E-104A-668D-8C166581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3" y="3032467"/>
            <a:ext cx="1849391" cy="19635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DBC66B-9DC9-9869-FC90-B8FD834F4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0" y="4500837"/>
            <a:ext cx="1802009" cy="610499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D6378CE6-8D04-C4C5-45F4-F8FA94AD71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6217"/>
          <a:stretch>
            <a:fillRect/>
          </a:stretch>
        </p:blipFill>
        <p:spPr>
          <a:xfrm>
            <a:off x="49177" y="0"/>
            <a:ext cx="9094823" cy="12164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2A5606-F356-352F-569A-C66956826746}"/>
              </a:ext>
            </a:extLst>
          </p:cNvPr>
          <p:cNvSpPr txBox="1"/>
          <p:nvPr/>
        </p:nvSpPr>
        <p:spPr>
          <a:xfrm>
            <a:off x="2423530" y="244634"/>
            <a:ext cx="4951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  <a:highlight>
                  <a:srgbClr val="009999"/>
                </a:highlight>
              </a:rPr>
              <a:t>Orientación en trámites</a:t>
            </a:r>
          </a:p>
        </p:txBody>
      </p:sp>
      <p:pic>
        <p:nvPicPr>
          <p:cNvPr id="1026" name="Picture 2" descr="respeto-foto">
            <a:extLst>
              <a:ext uri="{FF2B5EF4-FFF2-40B4-BE49-F238E27FC236}">
                <a16:creationId xmlns:a16="http://schemas.microsoft.com/office/drawing/2014/main" id="{4C6EBCCB-F35E-DA2D-254D-DF271603B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13346" r="10960" b="12544"/>
          <a:stretch>
            <a:fillRect/>
          </a:stretch>
        </p:blipFill>
        <p:spPr bwMode="auto">
          <a:xfrm>
            <a:off x="163551" y="1074043"/>
            <a:ext cx="4624039" cy="2911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ponsabilidad-foto">
            <a:extLst>
              <a:ext uri="{FF2B5EF4-FFF2-40B4-BE49-F238E27FC236}">
                <a16:creationId xmlns:a16="http://schemas.microsoft.com/office/drawing/2014/main" id="{0B638869-AA5C-DDCE-03D4-93F330D8B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25439" r="26727" b="21950"/>
          <a:stretch>
            <a:fillRect/>
          </a:stretch>
        </p:blipFill>
        <p:spPr bwMode="auto">
          <a:xfrm>
            <a:off x="4672874" y="2244698"/>
            <a:ext cx="4356410" cy="270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8</a:t>
            </a:fld>
            <a:endParaRPr lang="es-CO"/>
          </a:p>
        </p:txBody>
      </p:sp>
      <p:pic>
        <p:nvPicPr>
          <p:cNvPr id="3" name="Imagen 2" descr="Imagen que contiene texto, refrigerador, diversos, diferente&#10;&#10;El contenido generado por IA puede ser incorrecto.">
            <a:extLst>
              <a:ext uri="{FF2B5EF4-FFF2-40B4-BE49-F238E27FC236}">
                <a16:creationId xmlns:a16="http://schemas.microsoft.com/office/drawing/2014/main" id="{769043F3-4D7A-54ED-6D12-4BCB1FBA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95" y="273049"/>
            <a:ext cx="7102267" cy="47801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67" y="1118355"/>
            <a:ext cx="1849391" cy="19635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27" y="4462581"/>
            <a:ext cx="1802009" cy="6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6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F5F5"/>
            </a:gs>
            <a:gs pos="66000">
              <a:srgbClr val="33CCCC"/>
            </a:gs>
            <a:gs pos="85000">
              <a:srgbClr val="009999"/>
            </a:gs>
            <a:gs pos="100000">
              <a:srgbClr val="006666"/>
            </a:gs>
          </a:gsLst>
          <a:lin ang="5400000" scaled="1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58" y="333425"/>
            <a:ext cx="4614130" cy="4898901"/>
          </a:xfrm>
          <a:prstGeom prst="rect">
            <a:avLst/>
          </a:prstGeom>
        </p:spPr>
      </p:pic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173;p27"/>
          <p:cNvSpPr txBox="1">
            <a:spLocks/>
          </p:cNvSpPr>
          <p:nvPr/>
        </p:nvSpPr>
        <p:spPr>
          <a:xfrm>
            <a:off x="2102368" y="1690416"/>
            <a:ext cx="5135468" cy="139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ctr">
              <a:buFont typeface="Lato Light"/>
              <a:buNone/>
            </a:pPr>
            <a:r>
              <a:rPr lang="es-CO" sz="72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GRACIAS</a:t>
            </a:r>
            <a:r>
              <a:rPr lang="es-CO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285973"/>
      </p:ext>
    </p:extLst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de16161fbe5d022aa294369142d7a994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72d276909f35de2f23687472e2cc0e7c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6AC30BA3-ED26-420C-B30B-C73378425736}"/>
</file>

<file path=customXml/itemProps2.xml><?xml version="1.0" encoding="utf-8"?>
<ds:datastoreItem xmlns:ds="http://schemas.openxmlformats.org/officeDocument/2006/customXml" ds:itemID="{4B22E6C6-ED1F-4680-8194-D5C9B313B668}"/>
</file>

<file path=customXml/itemProps3.xml><?xml version="1.0" encoding="utf-8"?>
<ds:datastoreItem xmlns:ds="http://schemas.openxmlformats.org/officeDocument/2006/customXml" ds:itemID="{29B942B7-A922-4BD8-B938-FD45FAACD2CD}"/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32</Words>
  <Application>Microsoft Office PowerPoint</Application>
  <PresentationFormat>Presentación en pantalla (16:9)</PresentationFormat>
  <Paragraphs>15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Lato Hairline</vt:lpstr>
      <vt:lpstr>Lato Light</vt:lpstr>
      <vt:lpstr>Segoe UI Black</vt:lpstr>
      <vt:lpstr>Eglamour template</vt:lpstr>
      <vt:lpstr>CANALES DE COMUNICACIÓN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PAMEC 2018-2023 ENFOQUE ACREDITACIÓN</dc:title>
  <dc:creator>JEFE CALIDAD</dc:creator>
  <cp:lastModifiedBy>MABEL PATIÑO</cp:lastModifiedBy>
  <cp:revision>53</cp:revision>
  <cp:lastPrinted>2019-01-30T21:05:29Z</cp:lastPrinted>
  <dcterms:modified xsi:type="dcterms:W3CDTF">2026-02-12T16:13:17Z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