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7.xml" ContentType="application/vnd.openxmlformats-officedocument.drawingml.diagramColors+xml"/>
  <Override PartName="/ppt/diagrams/colors4.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7.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4.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8"/>
  </p:notesMasterIdLst>
  <p:sldIdLst>
    <p:sldId id="256" r:id="rId2"/>
    <p:sldId id="284" r:id="rId3"/>
    <p:sldId id="285" r:id="rId4"/>
    <p:sldId id="287" r:id="rId5"/>
    <p:sldId id="308" r:id="rId6"/>
    <p:sldId id="293" r:id="rId7"/>
    <p:sldId id="305" r:id="rId8"/>
    <p:sldId id="306" r:id="rId9"/>
    <p:sldId id="307" r:id="rId10"/>
    <p:sldId id="265" r:id="rId11"/>
    <p:sldId id="288" r:id="rId12"/>
    <p:sldId id="257" r:id="rId13"/>
    <p:sldId id="312" r:id="rId14"/>
    <p:sldId id="309" r:id="rId15"/>
    <p:sldId id="311" r:id="rId16"/>
    <p:sldId id="313" r:id="rId17"/>
    <p:sldId id="319" r:id="rId18"/>
    <p:sldId id="258" r:id="rId19"/>
    <p:sldId id="314" r:id="rId20"/>
    <p:sldId id="315" r:id="rId21"/>
    <p:sldId id="316" r:id="rId22"/>
    <p:sldId id="317" r:id="rId23"/>
    <p:sldId id="318" r:id="rId24"/>
    <p:sldId id="320" r:id="rId25"/>
    <p:sldId id="321" r:id="rId26"/>
    <p:sldId id="304" r:id="rId27"/>
  </p:sldIdLst>
  <p:sldSz cx="9144000" cy="5143500" type="screen16x9"/>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5F5"/>
    <a:srgbClr val="009999"/>
    <a:srgbClr val="33CCCC"/>
    <a:srgbClr val="008080"/>
    <a:srgbClr val="66FFFF"/>
    <a:srgbClr val="006666"/>
    <a:srgbClr val="F240C3"/>
    <a:srgbClr val="FF3300"/>
    <a:srgbClr val="FF99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15A91D-7DDA-41BE-82AD-FE9BA27FF92C}">
  <a:tblStyle styleId="{3B15A91D-7DDA-41BE-82AD-FE9BA27FF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5" d="100"/>
          <a:sy n="105" d="100"/>
        </p:scale>
        <p:origin x="830" y="6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0779C-9AEA-4183-A8F2-FDFC265018E5}" type="doc">
      <dgm:prSet loTypeId="urn:microsoft.com/office/officeart/2005/8/layout/equation1" loCatId="process" qsTypeId="urn:microsoft.com/office/officeart/2005/8/quickstyle/simple1" qsCatId="simple" csTypeId="urn:microsoft.com/office/officeart/2005/8/colors/accent1_2" csCatId="accent1" phldr="1"/>
      <dgm:spPr/>
    </dgm:pt>
    <dgm:pt modelId="{D8446F6C-822C-449F-99D9-E6E47B3CFCCC}">
      <dgm:prSet phldrT="[Texto]" custT="1"/>
      <dgm:spPr>
        <a:solidFill>
          <a:srgbClr val="33CCCC"/>
        </a:solidFill>
        <a:ln>
          <a:prstDash val="sysDot"/>
        </a:ln>
      </dgm:spPr>
      <dgm:t>
        <a:bodyPr/>
        <a:lstStyle/>
        <a:p>
          <a:r>
            <a:rPr lang="es-ES" sz="1200" dirty="0"/>
            <a:t>Participación</a:t>
          </a:r>
          <a:endParaRPr lang="es-CO" sz="1200" dirty="0"/>
        </a:p>
      </dgm:t>
    </dgm:pt>
    <dgm:pt modelId="{7ABB0FF4-FF72-4CD4-A56F-1478DA5E114C}" type="parTrans" cxnId="{20F78DB7-89A8-44ED-BE13-D94C45ED311E}">
      <dgm:prSet/>
      <dgm:spPr/>
      <dgm:t>
        <a:bodyPr/>
        <a:lstStyle/>
        <a:p>
          <a:endParaRPr lang="es-CO"/>
        </a:p>
      </dgm:t>
    </dgm:pt>
    <dgm:pt modelId="{BD26ADEF-9AD2-4C82-8C90-051B0917FD54}" type="sibTrans" cxnId="{20F78DB7-89A8-44ED-BE13-D94C45ED311E}">
      <dgm:prSet/>
      <dgm:spPr/>
      <dgm:t>
        <a:bodyPr/>
        <a:lstStyle/>
        <a:p>
          <a:endParaRPr lang="es-CO"/>
        </a:p>
      </dgm:t>
    </dgm:pt>
    <dgm:pt modelId="{D42D2CB3-A698-40B6-834A-4AE78A86BBB1}">
      <dgm:prSet phldrT="[Texto]" custT="1"/>
      <dgm:spPr>
        <a:solidFill>
          <a:srgbClr val="009999"/>
        </a:solidFill>
        <a:ln>
          <a:solidFill>
            <a:srgbClr val="002060"/>
          </a:solidFill>
          <a:prstDash val="sysDash"/>
        </a:ln>
      </dgm:spPr>
      <dgm:t>
        <a:bodyPr/>
        <a:lstStyle/>
        <a:p>
          <a:r>
            <a:rPr lang="es-ES" sz="1200" dirty="0"/>
            <a:t>Control social</a:t>
          </a:r>
          <a:endParaRPr lang="es-CO" sz="1200" dirty="0"/>
        </a:p>
      </dgm:t>
    </dgm:pt>
    <dgm:pt modelId="{AB8480DD-7658-4B28-A29F-2ECDB6CD4690}" type="parTrans" cxnId="{03D5CA43-E19C-43BC-87EC-1031BAE8B79C}">
      <dgm:prSet/>
      <dgm:spPr/>
      <dgm:t>
        <a:bodyPr/>
        <a:lstStyle/>
        <a:p>
          <a:endParaRPr lang="es-CO"/>
        </a:p>
      </dgm:t>
    </dgm:pt>
    <dgm:pt modelId="{DF50D4E8-561E-423F-A4E1-B8CAE5D79942}" type="sibTrans" cxnId="{03D5CA43-E19C-43BC-87EC-1031BAE8B79C}">
      <dgm:prSet/>
      <dgm:spPr/>
      <dgm:t>
        <a:bodyPr/>
        <a:lstStyle/>
        <a:p>
          <a:endParaRPr lang="es-CO"/>
        </a:p>
      </dgm:t>
    </dgm:pt>
    <dgm:pt modelId="{5BA5B035-F309-4D8C-A5B0-598ECA352425}">
      <dgm:prSet phldrT="[Texto]"/>
      <dgm:spPr>
        <a:solidFill>
          <a:schemeClr val="accent4">
            <a:lumMod val="60000"/>
            <a:lumOff val="40000"/>
          </a:schemeClr>
        </a:solidFill>
        <a:ln>
          <a:prstDash val="dashDot"/>
        </a:ln>
      </dgm:spPr>
      <dgm:t>
        <a:bodyPr/>
        <a:lstStyle/>
        <a:p>
          <a:r>
            <a:rPr lang="es-ES" dirty="0"/>
            <a:t>Construcción de tejido social, fortalecimiento de la democracia y garantía de derecho</a:t>
          </a:r>
          <a:endParaRPr lang="es-CO" dirty="0"/>
        </a:p>
      </dgm:t>
    </dgm:pt>
    <dgm:pt modelId="{0FC9BCE9-8E73-4B62-BD72-EC280275C86E}" type="parTrans" cxnId="{F4245E9A-8179-4CB2-8225-2A71C69F6BB9}">
      <dgm:prSet/>
      <dgm:spPr/>
      <dgm:t>
        <a:bodyPr/>
        <a:lstStyle/>
        <a:p>
          <a:endParaRPr lang="es-CO"/>
        </a:p>
      </dgm:t>
    </dgm:pt>
    <dgm:pt modelId="{F00C7057-BEB3-4A2E-BE3A-FA8C8EB60A26}" type="sibTrans" cxnId="{F4245E9A-8179-4CB2-8225-2A71C69F6BB9}">
      <dgm:prSet/>
      <dgm:spPr/>
      <dgm:t>
        <a:bodyPr/>
        <a:lstStyle/>
        <a:p>
          <a:endParaRPr lang="es-CO"/>
        </a:p>
      </dgm:t>
    </dgm:pt>
    <dgm:pt modelId="{16C74D1D-D3FE-4EAC-9645-426CD7F2B090}" type="pres">
      <dgm:prSet presAssocID="{A1F0779C-9AEA-4183-A8F2-FDFC265018E5}" presName="linearFlow" presStyleCnt="0">
        <dgm:presLayoutVars>
          <dgm:dir/>
          <dgm:resizeHandles val="exact"/>
        </dgm:presLayoutVars>
      </dgm:prSet>
      <dgm:spPr/>
    </dgm:pt>
    <dgm:pt modelId="{114D1BBE-21A2-454B-AE61-39E4FE5D8102}" type="pres">
      <dgm:prSet presAssocID="{D8446F6C-822C-449F-99D9-E6E47B3CFCCC}" presName="node" presStyleLbl="node1" presStyleIdx="0" presStyleCnt="3">
        <dgm:presLayoutVars>
          <dgm:bulletEnabled val="1"/>
        </dgm:presLayoutVars>
      </dgm:prSet>
      <dgm:spPr/>
    </dgm:pt>
    <dgm:pt modelId="{17F1A32E-AEAA-4326-85FB-681D1586E8ED}" type="pres">
      <dgm:prSet presAssocID="{BD26ADEF-9AD2-4C82-8C90-051B0917FD54}" presName="spacerL" presStyleCnt="0"/>
      <dgm:spPr/>
    </dgm:pt>
    <dgm:pt modelId="{FD1023E6-33AE-43C2-AB10-916DB6580367}" type="pres">
      <dgm:prSet presAssocID="{BD26ADEF-9AD2-4C82-8C90-051B0917FD54}" presName="sibTrans" presStyleLbl="sibTrans2D1" presStyleIdx="0" presStyleCnt="2"/>
      <dgm:spPr/>
    </dgm:pt>
    <dgm:pt modelId="{2E180557-82E8-4449-9F5D-04AB0F5A1E1E}" type="pres">
      <dgm:prSet presAssocID="{BD26ADEF-9AD2-4C82-8C90-051B0917FD54}" presName="spacerR" presStyleCnt="0"/>
      <dgm:spPr/>
    </dgm:pt>
    <dgm:pt modelId="{44367C7E-9655-4A68-AA8B-7B42DFBA8D50}" type="pres">
      <dgm:prSet presAssocID="{D42D2CB3-A698-40B6-834A-4AE78A86BBB1}" presName="node" presStyleLbl="node1" presStyleIdx="1" presStyleCnt="3">
        <dgm:presLayoutVars>
          <dgm:bulletEnabled val="1"/>
        </dgm:presLayoutVars>
      </dgm:prSet>
      <dgm:spPr/>
    </dgm:pt>
    <dgm:pt modelId="{23D1F593-AEB6-43C5-B01C-5862AEDC8625}" type="pres">
      <dgm:prSet presAssocID="{DF50D4E8-561E-423F-A4E1-B8CAE5D79942}" presName="spacerL" presStyleCnt="0"/>
      <dgm:spPr/>
    </dgm:pt>
    <dgm:pt modelId="{B58E9193-30E6-4B89-82AB-EAD736407C1D}" type="pres">
      <dgm:prSet presAssocID="{DF50D4E8-561E-423F-A4E1-B8CAE5D79942}" presName="sibTrans" presStyleLbl="sibTrans2D1" presStyleIdx="1" presStyleCnt="2"/>
      <dgm:spPr/>
    </dgm:pt>
    <dgm:pt modelId="{D7A61926-9B18-4986-B9F2-F91D9D9A9FC7}" type="pres">
      <dgm:prSet presAssocID="{DF50D4E8-561E-423F-A4E1-B8CAE5D79942}" presName="spacerR" presStyleCnt="0"/>
      <dgm:spPr/>
    </dgm:pt>
    <dgm:pt modelId="{014E85A9-7420-41C7-A7AD-083A87DE0C7A}" type="pres">
      <dgm:prSet presAssocID="{5BA5B035-F309-4D8C-A5B0-598ECA352425}" presName="node" presStyleLbl="node1" presStyleIdx="2" presStyleCnt="3">
        <dgm:presLayoutVars>
          <dgm:bulletEnabled val="1"/>
        </dgm:presLayoutVars>
      </dgm:prSet>
      <dgm:spPr/>
    </dgm:pt>
  </dgm:ptLst>
  <dgm:cxnLst>
    <dgm:cxn modelId="{200A6106-EE0F-49E4-A6D1-3986CBA8AC59}" type="presOf" srcId="{D42D2CB3-A698-40B6-834A-4AE78A86BBB1}" destId="{44367C7E-9655-4A68-AA8B-7B42DFBA8D50}" srcOrd="0" destOrd="0" presId="urn:microsoft.com/office/officeart/2005/8/layout/equation1"/>
    <dgm:cxn modelId="{834AC421-133D-4AD6-8D13-B08C98210B57}" type="presOf" srcId="{A1F0779C-9AEA-4183-A8F2-FDFC265018E5}" destId="{16C74D1D-D3FE-4EAC-9645-426CD7F2B090}" srcOrd="0" destOrd="0" presId="urn:microsoft.com/office/officeart/2005/8/layout/equation1"/>
    <dgm:cxn modelId="{03D5CA43-E19C-43BC-87EC-1031BAE8B79C}" srcId="{A1F0779C-9AEA-4183-A8F2-FDFC265018E5}" destId="{D42D2CB3-A698-40B6-834A-4AE78A86BBB1}" srcOrd="1" destOrd="0" parTransId="{AB8480DD-7658-4B28-A29F-2ECDB6CD4690}" sibTransId="{DF50D4E8-561E-423F-A4E1-B8CAE5D79942}"/>
    <dgm:cxn modelId="{D6DBCA45-5B5F-4C3A-88B3-4F57D85269DD}" type="presOf" srcId="{BD26ADEF-9AD2-4C82-8C90-051B0917FD54}" destId="{FD1023E6-33AE-43C2-AB10-916DB6580367}" srcOrd="0" destOrd="0" presId="urn:microsoft.com/office/officeart/2005/8/layout/equation1"/>
    <dgm:cxn modelId="{F4245E9A-8179-4CB2-8225-2A71C69F6BB9}" srcId="{A1F0779C-9AEA-4183-A8F2-FDFC265018E5}" destId="{5BA5B035-F309-4D8C-A5B0-598ECA352425}" srcOrd="2" destOrd="0" parTransId="{0FC9BCE9-8E73-4B62-BD72-EC280275C86E}" sibTransId="{F00C7057-BEB3-4A2E-BE3A-FA8C8EB60A26}"/>
    <dgm:cxn modelId="{7DE072B7-D579-4AA7-A9F3-906C636E510D}" type="presOf" srcId="{DF50D4E8-561E-423F-A4E1-B8CAE5D79942}" destId="{B58E9193-30E6-4B89-82AB-EAD736407C1D}" srcOrd="0" destOrd="0" presId="urn:microsoft.com/office/officeart/2005/8/layout/equation1"/>
    <dgm:cxn modelId="{20F78DB7-89A8-44ED-BE13-D94C45ED311E}" srcId="{A1F0779C-9AEA-4183-A8F2-FDFC265018E5}" destId="{D8446F6C-822C-449F-99D9-E6E47B3CFCCC}" srcOrd="0" destOrd="0" parTransId="{7ABB0FF4-FF72-4CD4-A56F-1478DA5E114C}" sibTransId="{BD26ADEF-9AD2-4C82-8C90-051B0917FD54}"/>
    <dgm:cxn modelId="{87D2F2C1-48F2-47AD-BC20-224232327B34}" type="presOf" srcId="{D8446F6C-822C-449F-99D9-E6E47B3CFCCC}" destId="{114D1BBE-21A2-454B-AE61-39E4FE5D8102}" srcOrd="0" destOrd="0" presId="urn:microsoft.com/office/officeart/2005/8/layout/equation1"/>
    <dgm:cxn modelId="{A8ADA3CA-2E03-4563-8A42-EF713ED24498}" type="presOf" srcId="{5BA5B035-F309-4D8C-A5B0-598ECA352425}" destId="{014E85A9-7420-41C7-A7AD-083A87DE0C7A}" srcOrd="0" destOrd="0" presId="urn:microsoft.com/office/officeart/2005/8/layout/equation1"/>
    <dgm:cxn modelId="{93BE8EEC-84E4-4792-8DB1-50D0F1C75F05}" type="presParOf" srcId="{16C74D1D-D3FE-4EAC-9645-426CD7F2B090}" destId="{114D1BBE-21A2-454B-AE61-39E4FE5D8102}" srcOrd="0" destOrd="0" presId="urn:microsoft.com/office/officeart/2005/8/layout/equation1"/>
    <dgm:cxn modelId="{7B5F2D2B-E4E3-4867-A5EE-922A4FDC9038}" type="presParOf" srcId="{16C74D1D-D3FE-4EAC-9645-426CD7F2B090}" destId="{17F1A32E-AEAA-4326-85FB-681D1586E8ED}" srcOrd="1" destOrd="0" presId="urn:microsoft.com/office/officeart/2005/8/layout/equation1"/>
    <dgm:cxn modelId="{57878F39-D7E4-40E3-9D59-C5C68DDE34AF}" type="presParOf" srcId="{16C74D1D-D3FE-4EAC-9645-426CD7F2B090}" destId="{FD1023E6-33AE-43C2-AB10-916DB6580367}" srcOrd="2" destOrd="0" presId="urn:microsoft.com/office/officeart/2005/8/layout/equation1"/>
    <dgm:cxn modelId="{C759A983-18EF-493D-AF8B-D5E91DB55480}" type="presParOf" srcId="{16C74D1D-D3FE-4EAC-9645-426CD7F2B090}" destId="{2E180557-82E8-4449-9F5D-04AB0F5A1E1E}" srcOrd="3" destOrd="0" presId="urn:microsoft.com/office/officeart/2005/8/layout/equation1"/>
    <dgm:cxn modelId="{C97F5B57-3A29-4EAC-B1F4-657699849B0C}" type="presParOf" srcId="{16C74D1D-D3FE-4EAC-9645-426CD7F2B090}" destId="{44367C7E-9655-4A68-AA8B-7B42DFBA8D50}" srcOrd="4" destOrd="0" presId="urn:microsoft.com/office/officeart/2005/8/layout/equation1"/>
    <dgm:cxn modelId="{020FB827-89EC-42E2-BD92-AF2E7833C17D}" type="presParOf" srcId="{16C74D1D-D3FE-4EAC-9645-426CD7F2B090}" destId="{23D1F593-AEB6-43C5-B01C-5862AEDC8625}" srcOrd="5" destOrd="0" presId="urn:microsoft.com/office/officeart/2005/8/layout/equation1"/>
    <dgm:cxn modelId="{FF40A286-0AB0-4275-81E8-4E770AAD96CE}" type="presParOf" srcId="{16C74D1D-D3FE-4EAC-9645-426CD7F2B090}" destId="{B58E9193-30E6-4B89-82AB-EAD736407C1D}" srcOrd="6" destOrd="0" presId="urn:microsoft.com/office/officeart/2005/8/layout/equation1"/>
    <dgm:cxn modelId="{2D94DE73-F23F-4E79-9E78-B34EB2864308}" type="presParOf" srcId="{16C74D1D-D3FE-4EAC-9645-426CD7F2B090}" destId="{D7A61926-9B18-4986-B9F2-F91D9D9A9FC7}" srcOrd="7" destOrd="0" presId="urn:microsoft.com/office/officeart/2005/8/layout/equation1"/>
    <dgm:cxn modelId="{4F62DABB-4695-4ACE-A222-5F4E4698876B}" type="presParOf" srcId="{16C74D1D-D3FE-4EAC-9645-426CD7F2B090}" destId="{014E85A9-7420-41C7-A7AD-083A87DE0C7A}"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3D139-E4AC-4857-A5EC-F82F5EFEB8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8AD01657-A854-460E-878A-4BB9FD411470}">
      <dgm:prSet phldrT="[Texto]" custT="1"/>
      <dgm:spPr>
        <a:solidFill>
          <a:srgbClr val="33CCCC"/>
        </a:solidFill>
      </dgm:spPr>
      <dgm:t>
        <a:bodyPr/>
        <a:lstStyle/>
        <a:p>
          <a:r>
            <a:rPr lang="es-ES" sz="1400" b="1" dirty="0"/>
            <a:t>Garantizar la calidad de los servicios de salud</a:t>
          </a:r>
          <a:r>
            <a:rPr lang="es-ES" sz="1400" dirty="0"/>
            <a:t>: </a:t>
          </a:r>
          <a:endParaRPr lang="es-CO" sz="1400" dirty="0"/>
        </a:p>
      </dgm:t>
    </dgm:pt>
    <dgm:pt modelId="{BEE1FE57-D1B1-44BE-8E57-C809BF745629}" type="parTrans" cxnId="{33079013-0C62-4DB0-BEB5-44C4838B373C}">
      <dgm:prSet/>
      <dgm:spPr/>
      <dgm:t>
        <a:bodyPr/>
        <a:lstStyle/>
        <a:p>
          <a:endParaRPr lang="es-CO"/>
        </a:p>
      </dgm:t>
    </dgm:pt>
    <dgm:pt modelId="{A3D0774F-1714-4665-8D95-5C06F88AC4D1}" type="sibTrans" cxnId="{33079013-0C62-4DB0-BEB5-44C4838B373C}">
      <dgm:prSet/>
      <dgm:spPr/>
      <dgm:t>
        <a:bodyPr/>
        <a:lstStyle/>
        <a:p>
          <a:endParaRPr lang="es-CO"/>
        </a:p>
      </dgm:t>
    </dgm:pt>
    <dgm:pt modelId="{D8F5C4BE-C8D2-4977-A4DF-1EEEB213F7ED}">
      <dgm:prSet phldrT="[Texto]" custT="1"/>
      <dgm:spPr>
        <a:solidFill>
          <a:schemeClr val="accent4">
            <a:lumMod val="60000"/>
            <a:lumOff val="40000"/>
          </a:schemeClr>
        </a:solidFill>
      </dgm:spPr>
      <dgm:t>
        <a:bodyPr/>
        <a:lstStyle/>
        <a:p>
          <a:r>
            <a:rPr lang="es-ES" sz="1400" b="1" dirty="0"/>
            <a:t>Mejorar la equidad en el acceso a la salud</a:t>
          </a:r>
          <a:r>
            <a:rPr lang="es-ES" sz="1400" dirty="0"/>
            <a:t>: </a:t>
          </a:r>
          <a:endParaRPr lang="es-CO" sz="1400" dirty="0"/>
        </a:p>
      </dgm:t>
    </dgm:pt>
    <dgm:pt modelId="{E11B3074-B7CA-4F0D-9007-FA23BC85C209}" type="parTrans" cxnId="{0C07353B-A8B8-4400-852F-E614E5167394}">
      <dgm:prSet/>
      <dgm:spPr/>
      <dgm:t>
        <a:bodyPr/>
        <a:lstStyle/>
        <a:p>
          <a:endParaRPr lang="es-CO"/>
        </a:p>
      </dgm:t>
    </dgm:pt>
    <dgm:pt modelId="{CAE0643A-DF8E-4E5E-B794-11342D9BB17F}" type="sibTrans" cxnId="{0C07353B-A8B8-4400-852F-E614E5167394}">
      <dgm:prSet/>
      <dgm:spPr/>
      <dgm:t>
        <a:bodyPr/>
        <a:lstStyle/>
        <a:p>
          <a:endParaRPr lang="es-CO"/>
        </a:p>
      </dgm:t>
    </dgm:pt>
    <dgm:pt modelId="{3F6BEF2A-6907-4E56-B77E-829CA42CE380}">
      <dgm:prSet phldrT="[Texto]" custT="1"/>
      <dgm:spPr>
        <a:solidFill>
          <a:srgbClr val="009999"/>
        </a:solidFill>
      </dgm:spPr>
      <dgm:t>
        <a:bodyPr/>
        <a:lstStyle/>
        <a:p>
          <a:r>
            <a:rPr lang="es-ES" sz="1400" b="1" dirty="0"/>
            <a:t>Fortalecer la confianza en las instituciones de salud</a:t>
          </a:r>
          <a:r>
            <a:rPr lang="es-ES" sz="1400" dirty="0"/>
            <a:t>: </a:t>
          </a:r>
          <a:endParaRPr lang="es-CO" sz="1400" dirty="0"/>
        </a:p>
      </dgm:t>
    </dgm:pt>
    <dgm:pt modelId="{C0DB9853-F8E9-4235-B053-A9873AA075A1}" type="parTrans" cxnId="{6568AC9C-43AA-4278-9AB3-10B789ECB9E6}">
      <dgm:prSet/>
      <dgm:spPr/>
      <dgm:t>
        <a:bodyPr/>
        <a:lstStyle/>
        <a:p>
          <a:endParaRPr lang="es-CO"/>
        </a:p>
      </dgm:t>
    </dgm:pt>
    <dgm:pt modelId="{3D6B8E22-FDB7-4552-B17A-B4B2F52E0F50}" type="sibTrans" cxnId="{6568AC9C-43AA-4278-9AB3-10B789ECB9E6}">
      <dgm:prSet/>
      <dgm:spPr/>
      <dgm:t>
        <a:bodyPr/>
        <a:lstStyle/>
        <a:p>
          <a:endParaRPr lang="es-CO"/>
        </a:p>
      </dgm:t>
    </dgm:pt>
    <dgm:pt modelId="{3C526982-4873-4F0A-B0A0-AA6636DE9ECC}">
      <dgm:prSet phldrT="[Texto]" custT="1"/>
      <dgm:spPr>
        <a:solidFill>
          <a:srgbClr val="33CCCC"/>
        </a:solidFill>
      </dgm:spPr>
      <dgm:t>
        <a:bodyPr/>
        <a:lstStyle/>
        <a:p>
          <a:r>
            <a:rPr lang="es-ES" sz="1400" b="1" dirty="0"/>
            <a:t>Empoderar a la comunidad</a:t>
          </a:r>
          <a:endParaRPr lang="es-CO" sz="1400" dirty="0"/>
        </a:p>
      </dgm:t>
    </dgm:pt>
    <dgm:pt modelId="{C8D995F5-D609-4F5D-A36F-6DD4D120869C}" type="parTrans" cxnId="{DAB5554E-5769-4690-AB1F-688DB38046EA}">
      <dgm:prSet/>
      <dgm:spPr/>
      <dgm:t>
        <a:bodyPr/>
        <a:lstStyle/>
        <a:p>
          <a:endParaRPr lang="es-CO"/>
        </a:p>
      </dgm:t>
    </dgm:pt>
    <dgm:pt modelId="{52AEDCD9-7323-40F8-876C-B82085637453}" type="sibTrans" cxnId="{DAB5554E-5769-4690-AB1F-688DB38046EA}">
      <dgm:prSet/>
      <dgm:spPr/>
      <dgm:t>
        <a:bodyPr/>
        <a:lstStyle/>
        <a:p>
          <a:endParaRPr lang="es-CO"/>
        </a:p>
      </dgm:t>
    </dgm:pt>
    <dgm:pt modelId="{6F8BD5EE-6FB2-4C7A-B416-B7FADD5FE1DD}">
      <dgm:prSet custT="1"/>
      <dgm:spPr/>
      <dgm:t>
        <a:bodyPr/>
        <a:lstStyle/>
        <a:p>
          <a:r>
            <a:rPr lang="es-ES" sz="1000" dirty="0"/>
            <a:t>Asegurar que las políticas y los recursos se utilicen de manera eficiente y equitativa.</a:t>
          </a:r>
          <a:endParaRPr lang="es-CO" sz="1000" dirty="0"/>
        </a:p>
      </dgm:t>
    </dgm:pt>
    <dgm:pt modelId="{AB27304A-F90F-4E4D-AFD6-D6C01085A74D}" type="parTrans" cxnId="{FB6EE91A-13A1-4EF9-8716-9BAEFE6495AF}">
      <dgm:prSet/>
      <dgm:spPr/>
      <dgm:t>
        <a:bodyPr/>
        <a:lstStyle/>
        <a:p>
          <a:endParaRPr lang="es-CO"/>
        </a:p>
      </dgm:t>
    </dgm:pt>
    <dgm:pt modelId="{AF73B0CC-4BE6-45FF-A6CC-38BA8B755E80}" type="sibTrans" cxnId="{FB6EE91A-13A1-4EF9-8716-9BAEFE6495AF}">
      <dgm:prSet/>
      <dgm:spPr/>
      <dgm:t>
        <a:bodyPr/>
        <a:lstStyle/>
        <a:p>
          <a:endParaRPr lang="es-CO"/>
        </a:p>
      </dgm:t>
    </dgm:pt>
    <dgm:pt modelId="{6EF2098E-200A-4A6C-A6E5-30C4E0669FBD}">
      <dgm:prSet custT="1"/>
      <dgm:spPr/>
      <dgm:t>
        <a:bodyPr/>
        <a:lstStyle/>
        <a:p>
          <a:r>
            <a:rPr lang="es-ES" sz="1050" dirty="0"/>
            <a:t>Asegurar que todas las personas, sin importar su condición socioeconómica, tengan acceso a los servicios que necesitan.</a:t>
          </a:r>
          <a:endParaRPr lang="es-CO" sz="1050" dirty="0"/>
        </a:p>
      </dgm:t>
    </dgm:pt>
    <dgm:pt modelId="{05A3F273-27FC-490D-8C0E-224F9797AE7E}" type="parTrans" cxnId="{74C945D0-10DF-4F1C-99DD-C81925CAECD7}">
      <dgm:prSet/>
      <dgm:spPr/>
      <dgm:t>
        <a:bodyPr/>
        <a:lstStyle/>
        <a:p>
          <a:endParaRPr lang="es-CO"/>
        </a:p>
      </dgm:t>
    </dgm:pt>
    <dgm:pt modelId="{A50390F0-5EF6-4E6A-AF07-7892502EAADD}" type="sibTrans" cxnId="{74C945D0-10DF-4F1C-99DD-C81925CAECD7}">
      <dgm:prSet/>
      <dgm:spPr/>
      <dgm:t>
        <a:bodyPr/>
        <a:lstStyle/>
        <a:p>
          <a:endParaRPr lang="es-CO"/>
        </a:p>
      </dgm:t>
    </dgm:pt>
    <dgm:pt modelId="{F2B28BA4-6A44-4B96-8BC9-C3A304E1886C}">
      <dgm:prSet custT="1"/>
      <dgm:spPr/>
      <dgm:t>
        <a:bodyPr/>
        <a:lstStyle/>
        <a:p>
          <a:r>
            <a:rPr lang="es-ES" sz="1200" dirty="0"/>
            <a:t>Promover una mayor relación de confianza entre los ciudadanos y las autoridades sanitarias.</a:t>
          </a:r>
          <a:endParaRPr lang="es-CO" sz="1200" dirty="0"/>
        </a:p>
      </dgm:t>
    </dgm:pt>
    <dgm:pt modelId="{75C70E57-AC99-4256-ABEC-834078FEFF85}" type="parTrans" cxnId="{370E3306-B275-4F4B-9FA2-8F0C2CEC0FF6}">
      <dgm:prSet/>
      <dgm:spPr/>
      <dgm:t>
        <a:bodyPr/>
        <a:lstStyle/>
        <a:p>
          <a:endParaRPr lang="es-CO"/>
        </a:p>
      </dgm:t>
    </dgm:pt>
    <dgm:pt modelId="{0B258BF9-C518-4DC8-A352-18CC56ECFC96}" type="sibTrans" cxnId="{370E3306-B275-4F4B-9FA2-8F0C2CEC0FF6}">
      <dgm:prSet/>
      <dgm:spPr/>
      <dgm:t>
        <a:bodyPr/>
        <a:lstStyle/>
        <a:p>
          <a:endParaRPr lang="es-CO"/>
        </a:p>
      </dgm:t>
    </dgm:pt>
    <dgm:pt modelId="{D4EC21C3-E9B4-4E6A-919D-CEAB2E9E6037}">
      <dgm:prSet custT="1"/>
      <dgm:spPr/>
      <dgm:t>
        <a:bodyPr/>
        <a:lstStyle/>
        <a:p>
          <a:r>
            <a:rPr lang="es-ES" sz="1200" dirty="0"/>
            <a:t>Fomentar la conciencia social y la participación activa de los ciudadanos en la toma de decisiones sanitarias.</a:t>
          </a:r>
          <a:endParaRPr lang="es-CO" sz="1200" dirty="0"/>
        </a:p>
      </dgm:t>
    </dgm:pt>
    <dgm:pt modelId="{3B734CA6-D540-4993-8B83-2A0DFADFEF1D}" type="parTrans" cxnId="{815B7D8F-709D-4327-B551-B05892B6E251}">
      <dgm:prSet/>
      <dgm:spPr/>
      <dgm:t>
        <a:bodyPr/>
        <a:lstStyle/>
        <a:p>
          <a:endParaRPr lang="es-CO"/>
        </a:p>
      </dgm:t>
    </dgm:pt>
    <dgm:pt modelId="{944D135D-D8F0-48BF-9006-4682FF61E97B}" type="sibTrans" cxnId="{815B7D8F-709D-4327-B551-B05892B6E251}">
      <dgm:prSet/>
      <dgm:spPr/>
      <dgm:t>
        <a:bodyPr/>
        <a:lstStyle/>
        <a:p>
          <a:endParaRPr lang="es-CO"/>
        </a:p>
      </dgm:t>
    </dgm:pt>
    <dgm:pt modelId="{17B6DA5B-EE04-41DE-ACDC-992BCB45D334}" type="pres">
      <dgm:prSet presAssocID="{66D3D139-E4AC-4857-A5EC-F82F5EFEB815}" presName="linear" presStyleCnt="0">
        <dgm:presLayoutVars>
          <dgm:dir/>
          <dgm:animLvl val="lvl"/>
          <dgm:resizeHandles val="exact"/>
        </dgm:presLayoutVars>
      </dgm:prSet>
      <dgm:spPr/>
    </dgm:pt>
    <dgm:pt modelId="{E1710DF9-4AA8-40F2-B07C-4F539BB7E855}" type="pres">
      <dgm:prSet presAssocID="{8AD01657-A854-460E-878A-4BB9FD411470}" presName="parentLin" presStyleCnt="0"/>
      <dgm:spPr/>
    </dgm:pt>
    <dgm:pt modelId="{0C9A9A3F-34E3-4747-BF2C-59D3B4E6AFF5}" type="pres">
      <dgm:prSet presAssocID="{8AD01657-A854-460E-878A-4BB9FD411470}" presName="parentLeftMargin" presStyleLbl="node1" presStyleIdx="0" presStyleCnt="4"/>
      <dgm:spPr/>
    </dgm:pt>
    <dgm:pt modelId="{26923E86-0436-48FC-B934-3A46CE906532}" type="pres">
      <dgm:prSet presAssocID="{8AD01657-A854-460E-878A-4BB9FD411470}" presName="parentText" presStyleLbl="node1" presStyleIdx="0" presStyleCnt="4" custScaleX="86971">
        <dgm:presLayoutVars>
          <dgm:chMax val="0"/>
          <dgm:bulletEnabled val="1"/>
        </dgm:presLayoutVars>
      </dgm:prSet>
      <dgm:spPr/>
    </dgm:pt>
    <dgm:pt modelId="{AC58F865-828C-475C-9DA2-6AE673CEFB5F}" type="pres">
      <dgm:prSet presAssocID="{8AD01657-A854-460E-878A-4BB9FD411470}" presName="negativeSpace" presStyleCnt="0"/>
      <dgm:spPr/>
    </dgm:pt>
    <dgm:pt modelId="{2A05CF54-1474-4067-B3C0-197B9AE782AC}" type="pres">
      <dgm:prSet presAssocID="{8AD01657-A854-460E-878A-4BB9FD411470}" presName="childText" presStyleLbl="conFgAcc1" presStyleIdx="0" presStyleCnt="4">
        <dgm:presLayoutVars>
          <dgm:bulletEnabled val="1"/>
        </dgm:presLayoutVars>
      </dgm:prSet>
      <dgm:spPr/>
    </dgm:pt>
    <dgm:pt modelId="{0EB98D44-1FB7-485B-8BEC-69F897FDABB0}" type="pres">
      <dgm:prSet presAssocID="{A3D0774F-1714-4665-8D95-5C06F88AC4D1}" presName="spaceBetweenRectangles" presStyleCnt="0"/>
      <dgm:spPr/>
    </dgm:pt>
    <dgm:pt modelId="{BC8A2450-AAE7-40E7-9634-C1F17AA30152}" type="pres">
      <dgm:prSet presAssocID="{D8F5C4BE-C8D2-4977-A4DF-1EEEB213F7ED}" presName="parentLin" presStyleCnt="0"/>
      <dgm:spPr/>
    </dgm:pt>
    <dgm:pt modelId="{D3C79175-66D0-475F-82EF-1BFE2147EBC9}" type="pres">
      <dgm:prSet presAssocID="{D8F5C4BE-C8D2-4977-A4DF-1EEEB213F7ED}" presName="parentLeftMargin" presStyleLbl="node1" presStyleIdx="0" presStyleCnt="4"/>
      <dgm:spPr/>
    </dgm:pt>
    <dgm:pt modelId="{063BDB46-CACB-4038-B2C4-758894CB475B}" type="pres">
      <dgm:prSet presAssocID="{D8F5C4BE-C8D2-4977-A4DF-1EEEB213F7ED}" presName="parentText" presStyleLbl="node1" presStyleIdx="1" presStyleCnt="4" custScaleX="87207">
        <dgm:presLayoutVars>
          <dgm:chMax val="0"/>
          <dgm:bulletEnabled val="1"/>
        </dgm:presLayoutVars>
      </dgm:prSet>
      <dgm:spPr/>
    </dgm:pt>
    <dgm:pt modelId="{87DDD48C-6930-45FD-BA92-398F6A672F0B}" type="pres">
      <dgm:prSet presAssocID="{D8F5C4BE-C8D2-4977-A4DF-1EEEB213F7ED}" presName="negativeSpace" presStyleCnt="0"/>
      <dgm:spPr/>
    </dgm:pt>
    <dgm:pt modelId="{22A38551-18CF-4F71-9EF2-F91873D6B45A}" type="pres">
      <dgm:prSet presAssocID="{D8F5C4BE-C8D2-4977-A4DF-1EEEB213F7ED}" presName="childText" presStyleLbl="conFgAcc1" presStyleIdx="1" presStyleCnt="4">
        <dgm:presLayoutVars>
          <dgm:bulletEnabled val="1"/>
        </dgm:presLayoutVars>
      </dgm:prSet>
      <dgm:spPr/>
    </dgm:pt>
    <dgm:pt modelId="{EE75D914-166A-43B3-BC78-2FFCCE43D256}" type="pres">
      <dgm:prSet presAssocID="{CAE0643A-DF8E-4E5E-B794-11342D9BB17F}" presName="spaceBetweenRectangles" presStyleCnt="0"/>
      <dgm:spPr/>
    </dgm:pt>
    <dgm:pt modelId="{F731BBE6-EA02-4896-B5F9-58BDFD2DA249}" type="pres">
      <dgm:prSet presAssocID="{3F6BEF2A-6907-4E56-B77E-829CA42CE380}" presName="parentLin" presStyleCnt="0"/>
      <dgm:spPr/>
    </dgm:pt>
    <dgm:pt modelId="{A4E1E540-A4C7-462B-B193-507C1FB4B097}" type="pres">
      <dgm:prSet presAssocID="{3F6BEF2A-6907-4E56-B77E-829CA42CE380}" presName="parentLeftMargin" presStyleLbl="node1" presStyleIdx="1" presStyleCnt="4"/>
      <dgm:spPr/>
    </dgm:pt>
    <dgm:pt modelId="{06A179D2-2D3A-49BF-9694-BB556C4550FE}" type="pres">
      <dgm:prSet presAssocID="{3F6BEF2A-6907-4E56-B77E-829CA42CE380}" presName="parentText" presStyleLbl="node1" presStyleIdx="2" presStyleCnt="4" custScaleX="88914" custLinFactNeighborX="-7962" custLinFactNeighborY="1753">
        <dgm:presLayoutVars>
          <dgm:chMax val="0"/>
          <dgm:bulletEnabled val="1"/>
        </dgm:presLayoutVars>
      </dgm:prSet>
      <dgm:spPr/>
    </dgm:pt>
    <dgm:pt modelId="{9D02B337-16D4-4FBC-A92E-A4B4E8D425B9}" type="pres">
      <dgm:prSet presAssocID="{3F6BEF2A-6907-4E56-B77E-829CA42CE380}" presName="negativeSpace" presStyleCnt="0"/>
      <dgm:spPr/>
    </dgm:pt>
    <dgm:pt modelId="{3C60F7D8-082C-41AD-BCCF-A66258C2E7F1}" type="pres">
      <dgm:prSet presAssocID="{3F6BEF2A-6907-4E56-B77E-829CA42CE380}" presName="childText" presStyleLbl="conFgAcc1" presStyleIdx="2" presStyleCnt="4">
        <dgm:presLayoutVars>
          <dgm:bulletEnabled val="1"/>
        </dgm:presLayoutVars>
      </dgm:prSet>
      <dgm:spPr/>
    </dgm:pt>
    <dgm:pt modelId="{9D5AAC4C-9504-438B-8017-61048A597BF8}" type="pres">
      <dgm:prSet presAssocID="{3D6B8E22-FDB7-4552-B17A-B4B2F52E0F50}" presName="spaceBetweenRectangles" presStyleCnt="0"/>
      <dgm:spPr/>
    </dgm:pt>
    <dgm:pt modelId="{F062715F-464D-400E-A95C-06A9117E93F1}" type="pres">
      <dgm:prSet presAssocID="{3C526982-4873-4F0A-B0A0-AA6636DE9ECC}" presName="parentLin" presStyleCnt="0"/>
      <dgm:spPr/>
    </dgm:pt>
    <dgm:pt modelId="{33D06B52-52C2-460C-B207-89332F3C305E}" type="pres">
      <dgm:prSet presAssocID="{3C526982-4873-4F0A-B0A0-AA6636DE9ECC}" presName="parentLeftMargin" presStyleLbl="node1" presStyleIdx="2" presStyleCnt="4"/>
      <dgm:spPr/>
    </dgm:pt>
    <dgm:pt modelId="{85FB6055-DBC8-460B-808A-513B722E37B8}" type="pres">
      <dgm:prSet presAssocID="{3C526982-4873-4F0A-B0A0-AA6636DE9ECC}" presName="parentText" presStyleLbl="node1" presStyleIdx="3" presStyleCnt="4">
        <dgm:presLayoutVars>
          <dgm:chMax val="0"/>
          <dgm:bulletEnabled val="1"/>
        </dgm:presLayoutVars>
      </dgm:prSet>
      <dgm:spPr/>
    </dgm:pt>
    <dgm:pt modelId="{DE72D736-EE7D-40BA-9A67-B3DF0A904B78}" type="pres">
      <dgm:prSet presAssocID="{3C526982-4873-4F0A-B0A0-AA6636DE9ECC}" presName="negativeSpace" presStyleCnt="0"/>
      <dgm:spPr/>
    </dgm:pt>
    <dgm:pt modelId="{FD47842B-D71C-4112-8DF0-D0D90E6DCB03}" type="pres">
      <dgm:prSet presAssocID="{3C526982-4873-4F0A-B0A0-AA6636DE9ECC}" presName="childText" presStyleLbl="conFgAcc1" presStyleIdx="3" presStyleCnt="4">
        <dgm:presLayoutVars>
          <dgm:bulletEnabled val="1"/>
        </dgm:presLayoutVars>
      </dgm:prSet>
      <dgm:spPr/>
    </dgm:pt>
  </dgm:ptLst>
  <dgm:cxnLst>
    <dgm:cxn modelId="{370E3306-B275-4F4B-9FA2-8F0C2CEC0FF6}" srcId="{3F6BEF2A-6907-4E56-B77E-829CA42CE380}" destId="{F2B28BA4-6A44-4B96-8BC9-C3A304E1886C}" srcOrd="0" destOrd="0" parTransId="{75C70E57-AC99-4256-ABEC-834078FEFF85}" sibTransId="{0B258BF9-C518-4DC8-A352-18CC56ECFC96}"/>
    <dgm:cxn modelId="{33079013-0C62-4DB0-BEB5-44C4838B373C}" srcId="{66D3D139-E4AC-4857-A5EC-F82F5EFEB815}" destId="{8AD01657-A854-460E-878A-4BB9FD411470}" srcOrd="0" destOrd="0" parTransId="{BEE1FE57-D1B1-44BE-8E57-C809BF745629}" sibTransId="{A3D0774F-1714-4665-8D95-5C06F88AC4D1}"/>
    <dgm:cxn modelId="{FB6EE91A-13A1-4EF9-8716-9BAEFE6495AF}" srcId="{8AD01657-A854-460E-878A-4BB9FD411470}" destId="{6F8BD5EE-6FB2-4C7A-B416-B7FADD5FE1DD}" srcOrd="0" destOrd="0" parTransId="{AB27304A-F90F-4E4D-AFD6-D6C01085A74D}" sibTransId="{AF73B0CC-4BE6-45FF-A6CC-38BA8B755E80}"/>
    <dgm:cxn modelId="{FC21B321-4935-4416-979A-AB7C6C57865A}" type="presOf" srcId="{D8F5C4BE-C8D2-4977-A4DF-1EEEB213F7ED}" destId="{D3C79175-66D0-475F-82EF-1BFE2147EBC9}" srcOrd="0" destOrd="0" presId="urn:microsoft.com/office/officeart/2005/8/layout/list1"/>
    <dgm:cxn modelId="{36DE5539-4BE4-44F1-914D-16053C1BB808}" type="presOf" srcId="{F2B28BA4-6A44-4B96-8BC9-C3A304E1886C}" destId="{3C60F7D8-082C-41AD-BCCF-A66258C2E7F1}" srcOrd="0" destOrd="0" presId="urn:microsoft.com/office/officeart/2005/8/layout/list1"/>
    <dgm:cxn modelId="{241D913A-EFDB-48E9-A865-1F9BE55F0622}" type="presOf" srcId="{6EF2098E-200A-4A6C-A6E5-30C4E0669FBD}" destId="{22A38551-18CF-4F71-9EF2-F91873D6B45A}" srcOrd="0" destOrd="0" presId="urn:microsoft.com/office/officeart/2005/8/layout/list1"/>
    <dgm:cxn modelId="{0C07353B-A8B8-4400-852F-E614E5167394}" srcId="{66D3D139-E4AC-4857-A5EC-F82F5EFEB815}" destId="{D8F5C4BE-C8D2-4977-A4DF-1EEEB213F7ED}" srcOrd="1" destOrd="0" parTransId="{E11B3074-B7CA-4F0D-9007-FA23BC85C209}" sibTransId="{CAE0643A-DF8E-4E5E-B794-11342D9BB17F}"/>
    <dgm:cxn modelId="{BA6D0449-2DCC-4CF9-8093-1029F2F3355B}" type="presOf" srcId="{8AD01657-A854-460E-878A-4BB9FD411470}" destId="{26923E86-0436-48FC-B934-3A46CE906532}" srcOrd="1" destOrd="0" presId="urn:microsoft.com/office/officeart/2005/8/layout/list1"/>
    <dgm:cxn modelId="{DAB5554E-5769-4690-AB1F-688DB38046EA}" srcId="{66D3D139-E4AC-4857-A5EC-F82F5EFEB815}" destId="{3C526982-4873-4F0A-B0A0-AA6636DE9ECC}" srcOrd="3" destOrd="0" parTransId="{C8D995F5-D609-4F5D-A36F-6DD4D120869C}" sibTransId="{52AEDCD9-7323-40F8-876C-B82085637453}"/>
    <dgm:cxn modelId="{D8590A5A-E2A6-4071-929D-EC7B9882E969}" type="presOf" srcId="{3C526982-4873-4F0A-B0A0-AA6636DE9ECC}" destId="{85FB6055-DBC8-460B-808A-513B722E37B8}" srcOrd="1" destOrd="0" presId="urn:microsoft.com/office/officeart/2005/8/layout/list1"/>
    <dgm:cxn modelId="{D3630385-4C1E-4721-9988-08DCDEA48B28}" type="presOf" srcId="{3F6BEF2A-6907-4E56-B77E-829CA42CE380}" destId="{06A179D2-2D3A-49BF-9694-BB556C4550FE}" srcOrd="1" destOrd="0" presId="urn:microsoft.com/office/officeart/2005/8/layout/list1"/>
    <dgm:cxn modelId="{F37E228E-3A32-434B-B60F-106BC7539FC6}" type="presOf" srcId="{6F8BD5EE-6FB2-4C7A-B416-B7FADD5FE1DD}" destId="{2A05CF54-1474-4067-B3C0-197B9AE782AC}" srcOrd="0" destOrd="0" presId="urn:microsoft.com/office/officeart/2005/8/layout/list1"/>
    <dgm:cxn modelId="{815B7D8F-709D-4327-B551-B05892B6E251}" srcId="{3C526982-4873-4F0A-B0A0-AA6636DE9ECC}" destId="{D4EC21C3-E9B4-4E6A-919D-CEAB2E9E6037}" srcOrd="0" destOrd="0" parTransId="{3B734CA6-D540-4993-8B83-2A0DFADFEF1D}" sibTransId="{944D135D-D8F0-48BF-9006-4682FF61E97B}"/>
    <dgm:cxn modelId="{6568AC9C-43AA-4278-9AB3-10B789ECB9E6}" srcId="{66D3D139-E4AC-4857-A5EC-F82F5EFEB815}" destId="{3F6BEF2A-6907-4E56-B77E-829CA42CE380}" srcOrd="2" destOrd="0" parTransId="{C0DB9853-F8E9-4235-B053-A9873AA075A1}" sibTransId="{3D6B8E22-FDB7-4552-B17A-B4B2F52E0F50}"/>
    <dgm:cxn modelId="{82E8959E-0434-461A-8596-0F315489535C}" type="presOf" srcId="{8AD01657-A854-460E-878A-4BB9FD411470}" destId="{0C9A9A3F-34E3-4747-BF2C-59D3B4E6AFF5}" srcOrd="0" destOrd="0" presId="urn:microsoft.com/office/officeart/2005/8/layout/list1"/>
    <dgm:cxn modelId="{878725BB-0185-4F1F-BB0E-85ECC3231A30}" type="presOf" srcId="{D8F5C4BE-C8D2-4977-A4DF-1EEEB213F7ED}" destId="{063BDB46-CACB-4038-B2C4-758894CB475B}" srcOrd="1" destOrd="0" presId="urn:microsoft.com/office/officeart/2005/8/layout/list1"/>
    <dgm:cxn modelId="{74C945D0-10DF-4F1C-99DD-C81925CAECD7}" srcId="{D8F5C4BE-C8D2-4977-A4DF-1EEEB213F7ED}" destId="{6EF2098E-200A-4A6C-A6E5-30C4E0669FBD}" srcOrd="0" destOrd="0" parTransId="{05A3F273-27FC-490D-8C0E-224F9797AE7E}" sibTransId="{A50390F0-5EF6-4E6A-AF07-7892502EAADD}"/>
    <dgm:cxn modelId="{65A964D3-BFA8-48C3-931B-D5CD016D0170}" type="presOf" srcId="{66D3D139-E4AC-4857-A5EC-F82F5EFEB815}" destId="{17B6DA5B-EE04-41DE-ACDC-992BCB45D334}" srcOrd="0" destOrd="0" presId="urn:microsoft.com/office/officeart/2005/8/layout/list1"/>
    <dgm:cxn modelId="{39A9DDE4-3C7F-482D-A3CE-8EE82F0DA322}" type="presOf" srcId="{D4EC21C3-E9B4-4E6A-919D-CEAB2E9E6037}" destId="{FD47842B-D71C-4112-8DF0-D0D90E6DCB03}" srcOrd="0" destOrd="0" presId="urn:microsoft.com/office/officeart/2005/8/layout/list1"/>
    <dgm:cxn modelId="{EE5438ED-60ED-439B-9C96-18BF86BB39BF}" type="presOf" srcId="{3C526982-4873-4F0A-B0A0-AA6636DE9ECC}" destId="{33D06B52-52C2-460C-B207-89332F3C305E}" srcOrd="0" destOrd="0" presId="urn:microsoft.com/office/officeart/2005/8/layout/list1"/>
    <dgm:cxn modelId="{4BBA81F4-89F2-4F82-9578-8CCAA703D7E9}" type="presOf" srcId="{3F6BEF2A-6907-4E56-B77E-829CA42CE380}" destId="{A4E1E540-A4C7-462B-B193-507C1FB4B097}" srcOrd="0" destOrd="0" presId="urn:microsoft.com/office/officeart/2005/8/layout/list1"/>
    <dgm:cxn modelId="{EB2175A0-ECB4-433F-B139-B166F2B208A4}" type="presParOf" srcId="{17B6DA5B-EE04-41DE-ACDC-992BCB45D334}" destId="{E1710DF9-4AA8-40F2-B07C-4F539BB7E855}" srcOrd="0" destOrd="0" presId="urn:microsoft.com/office/officeart/2005/8/layout/list1"/>
    <dgm:cxn modelId="{32D08FB5-C405-4C4B-93B6-39EF20ACDAFC}" type="presParOf" srcId="{E1710DF9-4AA8-40F2-B07C-4F539BB7E855}" destId="{0C9A9A3F-34E3-4747-BF2C-59D3B4E6AFF5}" srcOrd="0" destOrd="0" presId="urn:microsoft.com/office/officeart/2005/8/layout/list1"/>
    <dgm:cxn modelId="{7069435B-E5D0-4161-A1C8-6C1BD0E35555}" type="presParOf" srcId="{E1710DF9-4AA8-40F2-B07C-4F539BB7E855}" destId="{26923E86-0436-48FC-B934-3A46CE906532}" srcOrd="1" destOrd="0" presId="urn:microsoft.com/office/officeart/2005/8/layout/list1"/>
    <dgm:cxn modelId="{49851470-C974-4F1E-BEF0-DD10D4801292}" type="presParOf" srcId="{17B6DA5B-EE04-41DE-ACDC-992BCB45D334}" destId="{AC58F865-828C-475C-9DA2-6AE673CEFB5F}" srcOrd="1" destOrd="0" presId="urn:microsoft.com/office/officeart/2005/8/layout/list1"/>
    <dgm:cxn modelId="{4F09C3D2-A498-4331-8CFE-381C2158E3CB}" type="presParOf" srcId="{17B6DA5B-EE04-41DE-ACDC-992BCB45D334}" destId="{2A05CF54-1474-4067-B3C0-197B9AE782AC}" srcOrd="2" destOrd="0" presId="urn:microsoft.com/office/officeart/2005/8/layout/list1"/>
    <dgm:cxn modelId="{17A3877C-CFCC-4C2F-B14E-EBDA208A0907}" type="presParOf" srcId="{17B6DA5B-EE04-41DE-ACDC-992BCB45D334}" destId="{0EB98D44-1FB7-485B-8BEC-69F897FDABB0}" srcOrd="3" destOrd="0" presId="urn:microsoft.com/office/officeart/2005/8/layout/list1"/>
    <dgm:cxn modelId="{AFE9BCE4-B682-41D9-BF45-F7D56ACA376C}" type="presParOf" srcId="{17B6DA5B-EE04-41DE-ACDC-992BCB45D334}" destId="{BC8A2450-AAE7-40E7-9634-C1F17AA30152}" srcOrd="4" destOrd="0" presId="urn:microsoft.com/office/officeart/2005/8/layout/list1"/>
    <dgm:cxn modelId="{BEDFF91A-BC1C-4160-9A04-5EBD6E859777}" type="presParOf" srcId="{BC8A2450-AAE7-40E7-9634-C1F17AA30152}" destId="{D3C79175-66D0-475F-82EF-1BFE2147EBC9}" srcOrd="0" destOrd="0" presId="urn:microsoft.com/office/officeart/2005/8/layout/list1"/>
    <dgm:cxn modelId="{426E4AAF-9109-4079-81F1-7665DAC3970E}" type="presParOf" srcId="{BC8A2450-AAE7-40E7-9634-C1F17AA30152}" destId="{063BDB46-CACB-4038-B2C4-758894CB475B}" srcOrd="1" destOrd="0" presId="urn:microsoft.com/office/officeart/2005/8/layout/list1"/>
    <dgm:cxn modelId="{CC4F853A-6B4B-4F1C-821A-8BD71F0E24AF}" type="presParOf" srcId="{17B6DA5B-EE04-41DE-ACDC-992BCB45D334}" destId="{87DDD48C-6930-45FD-BA92-398F6A672F0B}" srcOrd="5" destOrd="0" presId="urn:microsoft.com/office/officeart/2005/8/layout/list1"/>
    <dgm:cxn modelId="{82C914D7-0DF0-4B84-BE52-1BD49065E5C1}" type="presParOf" srcId="{17B6DA5B-EE04-41DE-ACDC-992BCB45D334}" destId="{22A38551-18CF-4F71-9EF2-F91873D6B45A}" srcOrd="6" destOrd="0" presId="urn:microsoft.com/office/officeart/2005/8/layout/list1"/>
    <dgm:cxn modelId="{B1EF866C-06E9-44D7-AB35-92985A45E7AA}" type="presParOf" srcId="{17B6DA5B-EE04-41DE-ACDC-992BCB45D334}" destId="{EE75D914-166A-43B3-BC78-2FFCCE43D256}" srcOrd="7" destOrd="0" presId="urn:microsoft.com/office/officeart/2005/8/layout/list1"/>
    <dgm:cxn modelId="{67A68F10-0E83-491A-BFDD-C5F6D9432602}" type="presParOf" srcId="{17B6DA5B-EE04-41DE-ACDC-992BCB45D334}" destId="{F731BBE6-EA02-4896-B5F9-58BDFD2DA249}" srcOrd="8" destOrd="0" presId="urn:microsoft.com/office/officeart/2005/8/layout/list1"/>
    <dgm:cxn modelId="{8C07DD48-B1F5-4B71-8502-890478330728}" type="presParOf" srcId="{F731BBE6-EA02-4896-B5F9-58BDFD2DA249}" destId="{A4E1E540-A4C7-462B-B193-507C1FB4B097}" srcOrd="0" destOrd="0" presId="urn:microsoft.com/office/officeart/2005/8/layout/list1"/>
    <dgm:cxn modelId="{7EAC0029-7685-431E-B7CB-F22F41DCB0A8}" type="presParOf" srcId="{F731BBE6-EA02-4896-B5F9-58BDFD2DA249}" destId="{06A179D2-2D3A-49BF-9694-BB556C4550FE}" srcOrd="1" destOrd="0" presId="urn:microsoft.com/office/officeart/2005/8/layout/list1"/>
    <dgm:cxn modelId="{F48ADF1F-E85E-4B58-B0F2-075D09F616E9}" type="presParOf" srcId="{17B6DA5B-EE04-41DE-ACDC-992BCB45D334}" destId="{9D02B337-16D4-4FBC-A92E-A4B4E8D425B9}" srcOrd="9" destOrd="0" presId="urn:microsoft.com/office/officeart/2005/8/layout/list1"/>
    <dgm:cxn modelId="{E31A1CEA-80D6-48B8-96B0-4CD69BB7E372}" type="presParOf" srcId="{17B6DA5B-EE04-41DE-ACDC-992BCB45D334}" destId="{3C60F7D8-082C-41AD-BCCF-A66258C2E7F1}" srcOrd="10" destOrd="0" presId="urn:microsoft.com/office/officeart/2005/8/layout/list1"/>
    <dgm:cxn modelId="{A7F152AC-F074-47A8-87E3-A409CF388A94}" type="presParOf" srcId="{17B6DA5B-EE04-41DE-ACDC-992BCB45D334}" destId="{9D5AAC4C-9504-438B-8017-61048A597BF8}" srcOrd="11" destOrd="0" presId="urn:microsoft.com/office/officeart/2005/8/layout/list1"/>
    <dgm:cxn modelId="{AA50FDDD-E5AB-49D3-A40D-32351167320E}" type="presParOf" srcId="{17B6DA5B-EE04-41DE-ACDC-992BCB45D334}" destId="{F062715F-464D-400E-A95C-06A9117E93F1}" srcOrd="12" destOrd="0" presId="urn:microsoft.com/office/officeart/2005/8/layout/list1"/>
    <dgm:cxn modelId="{D7829E7B-8520-4713-B67D-9DC7817E8645}" type="presParOf" srcId="{F062715F-464D-400E-A95C-06A9117E93F1}" destId="{33D06B52-52C2-460C-B207-89332F3C305E}" srcOrd="0" destOrd="0" presId="urn:microsoft.com/office/officeart/2005/8/layout/list1"/>
    <dgm:cxn modelId="{04758695-F94A-4BC3-A2BA-A1DFE14B6623}" type="presParOf" srcId="{F062715F-464D-400E-A95C-06A9117E93F1}" destId="{85FB6055-DBC8-460B-808A-513B722E37B8}" srcOrd="1" destOrd="0" presId="urn:microsoft.com/office/officeart/2005/8/layout/list1"/>
    <dgm:cxn modelId="{225BE79A-D224-48E6-8ACC-8207794F6DA2}" type="presParOf" srcId="{17B6DA5B-EE04-41DE-ACDC-992BCB45D334}" destId="{DE72D736-EE7D-40BA-9A67-B3DF0A904B78}" srcOrd="13" destOrd="0" presId="urn:microsoft.com/office/officeart/2005/8/layout/list1"/>
    <dgm:cxn modelId="{FF496CE0-5E3D-472E-ADC5-C8F504CDBC51}" type="presParOf" srcId="{17B6DA5B-EE04-41DE-ACDC-992BCB45D334}" destId="{FD47842B-D71C-4112-8DF0-D0D90E6DCB03}"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52500-ED07-4DBD-B1A4-53D762F4DDD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CO"/>
        </a:p>
      </dgm:t>
    </dgm:pt>
    <dgm:pt modelId="{2163B5BA-BD07-4959-80C8-C4DC4CB12411}">
      <dgm:prSet phldrT="[Texto]"/>
      <dgm:spPr>
        <a:solidFill>
          <a:srgbClr val="33CCCC"/>
        </a:solidFill>
      </dgm:spPr>
      <dgm:t>
        <a:bodyPr/>
        <a:lstStyle/>
        <a:p>
          <a:r>
            <a:rPr lang="es-ES" b="1" dirty="0"/>
            <a:t>QUE ES </a:t>
          </a:r>
          <a:endParaRPr lang="es-CO" b="1" dirty="0"/>
        </a:p>
      </dgm:t>
    </dgm:pt>
    <dgm:pt modelId="{4D9B7722-082C-4EBD-8076-321CF5271B48}" type="parTrans" cxnId="{AFDC8563-C501-4CDD-8CA0-7ECF17729DB2}">
      <dgm:prSet/>
      <dgm:spPr/>
      <dgm:t>
        <a:bodyPr/>
        <a:lstStyle/>
        <a:p>
          <a:endParaRPr lang="es-CO"/>
        </a:p>
      </dgm:t>
    </dgm:pt>
    <dgm:pt modelId="{5F087AA9-E493-47BE-BE90-10C3B2083A3B}" type="sibTrans" cxnId="{AFDC8563-C501-4CDD-8CA0-7ECF17729DB2}">
      <dgm:prSet/>
      <dgm:spPr/>
      <dgm:t>
        <a:bodyPr/>
        <a:lstStyle/>
        <a:p>
          <a:endParaRPr lang="es-CO"/>
        </a:p>
      </dgm:t>
    </dgm:pt>
    <dgm:pt modelId="{2C3D6F97-DBA7-409C-A0B3-07BF4EB7ED79}">
      <dgm:prSet phldrT="[Texto]"/>
      <dgm:spPr>
        <a:ln>
          <a:prstDash val="dash"/>
        </a:ln>
      </dgm:spPr>
      <dgm:t>
        <a:bodyPr/>
        <a:lstStyle/>
        <a:p>
          <a:r>
            <a:rPr lang="es-ES" dirty="0"/>
            <a:t>Es un espacio de concentración y participación social en torno a la problemática de salud liderado por la autoridad municipal</a:t>
          </a:r>
          <a:endParaRPr lang="es-CO" dirty="0"/>
        </a:p>
      </dgm:t>
    </dgm:pt>
    <dgm:pt modelId="{A11B7AD2-2E74-4CEA-A194-53EA09F4941F}" type="parTrans" cxnId="{67E8125A-12F2-453D-B819-2A07363B1E04}">
      <dgm:prSet/>
      <dgm:spPr/>
      <dgm:t>
        <a:bodyPr/>
        <a:lstStyle/>
        <a:p>
          <a:endParaRPr lang="es-CO"/>
        </a:p>
      </dgm:t>
    </dgm:pt>
    <dgm:pt modelId="{A9E4AAA7-54A1-469A-9950-0A65AE70FE16}" type="sibTrans" cxnId="{67E8125A-12F2-453D-B819-2A07363B1E04}">
      <dgm:prSet/>
      <dgm:spPr/>
      <dgm:t>
        <a:bodyPr/>
        <a:lstStyle/>
        <a:p>
          <a:endParaRPr lang="es-CO"/>
        </a:p>
      </dgm:t>
    </dgm:pt>
    <dgm:pt modelId="{759A85A8-A78E-4BDC-991A-D94CE963FA1A}">
      <dgm:prSet phldrT="[Texto]"/>
      <dgm:spPr>
        <a:solidFill>
          <a:schemeClr val="accent2">
            <a:lumMod val="40000"/>
            <a:lumOff val="60000"/>
          </a:schemeClr>
        </a:solidFill>
      </dgm:spPr>
      <dgm:t>
        <a:bodyPr/>
        <a:lstStyle/>
        <a:p>
          <a:r>
            <a:rPr lang="es-ES" dirty="0"/>
            <a:t>OBLIGACIÓN </a:t>
          </a:r>
          <a:endParaRPr lang="es-CO" dirty="0"/>
        </a:p>
      </dgm:t>
    </dgm:pt>
    <dgm:pt modelId="{12F54EAF-1CAF-434B-B2CE-AC587E9A28E1}" type="parTrans" cxnId="{52743688-D8E2-4DE9-9899-3136A1549754}">
      <dgm:prSet/>
      <dgm:spPr/>
      <dgm:t>
        <a:bodyPr/>
        <a:lstStyle/>
        <a:p>
          <a:endParaRPr lang="es-CO"/>
        </a:p>
      </dgm:t>
    </dgm:pt>
    <dgm:pt modelId="{A57B5820-6535-489B-933F-49A72F9E3977}" type="sibTrans" cxnId="{52743688-D8E2-4DE9-9899-3136A1549754}">
      <dgm:prSet/>
      <dgm:spPr/>
      <dgm:t>
        <a:bodyPr/>
        <a:lstStyle/>
        <a:p>
          <a:endParaRPr lang="es-CO"/>
        </a:p>
      </dgm:t>
    </dgm:pt>
    <dgm:pt modelId="{9D1DD8A9-90AD-4CA0-A860-A28A69ED1F38}">
      <dgm:prSet phldrT="[Texto]"/>
      <dgm:spPr>
        <a:ln>
          <a:prstDash val="dash"/>
        </a:ln>
      </dgm:spPr>
      <dgm:t>
        <a:bodyPr/>
        <a:lstStyle/>
        <a:p>
          <a:r>
            <a:rPr lang="es-ES" dirty="0"/>
            <a:t>Cada entidad territorial debe existir  un COPACOS(si lo considera pertinente para el desarrollo de sus funciones, pueden obtener personaría jurídica).</a:t>
          </a:r>
          <a:endParaRPr lang="es-CO" dirty="0"/>
        </a:p>
      </dgm:t>
    </dgm:pt>
    <dgm:pt modelId="{99E03B6A-4A4C-47E1-A637-40B2242EE2C0}" type="parTrans" cxnId="{34754310-ED10-45EE-AEF8-0F3D179C06C5}">
      <dgm:prSet/>
      <dgm:spPr/>
      <dgm:t>
        <a:bodyPr/>
        <a:lstStyle/>
        <a:p>
          <a:endParaRPr lang="es-CO"/>
        </a:p>
      </dgm:t>
    </dgm:pt>
    <dgm:pt modelId="{2134FEB0-5E04-42FA-9CD3-5C7D3239A7A0}" type="sibTrans" cxnId="{34754310-ED10-45EE-AEF8-0F3D179C06C5}">
      <dgm:prSet/>
      <dgm:spPr/>
      <dgm:t>
        <a:bodyPr/>
        <a:lstStyle/>
        <a:p>
          <a:endParaRPr lang="es-CO"/>
        </a:p>
      </dgm:t>
    </dgm:pt>
    <dgm:pt modelId="{AA4C27B5-4112-4AB8-8CBD-FEF143CB97CD}">
      <dgm:prSet phldrT="[Texto]" phldr="1"/>
      <dgm:spPr>
        <a:ln>
          <a:prstDash val="dash"/>
        </a:ln>
      </dgm:spPr>
      <dgm:t>
        <a:bodyPr/>
        <a:lstStyle/>
        <a:p>
          <a:endParaRPr lang="es-CO"/>
        </a:p>
      </dgm:t>
    </dgm:pt>
    <dgm:pt modelId="{B1AFA9DE-F0A3-4225-AFD5-711157923698}" type="parTrans" cxnId="{062D6E73-2E43-4F58-8623-149A14424650}">
      <dgm:prSet/>
      <dgm:spPr/>
      <dgm:t>
        <a:bodyPr/>
        <a:lstStyle/>
        <a:p>
          <a:endParaRPr lang="es-CO"/>
        </a:p>
      </dgm:t>
    </dgm:pt>
    <dgm:pt modelId="{5C2774B0-E814-401F-A6A7-DD0158493CC9}" type="sibTrans" cxnId="{062D6E73-2E43-4F58-8623-149A14424650}">
      <dgm:prSet/>
      <dgm:spPr/>
      <dgm:t>
        <a:bodyPr/>
        <a:lstStyle/>
        <a:p>
          <a:endParaRPr lang="es-CO"/>
        </a:p>
      </dgm:t>
    </dgm:pt>
    <dgm:pt modelId="{CBC52E43-EAFB-4A34-B2EA-BC657AA100E1}">
      <dgm:prSet phldrT="[Texto]"/>
      <dgm:spPr>
        <a:solidFill>
          <a:srgbClr val="009999"/>
        </a:solidFill>
      </dgm:spPr>
      <dgm:t>
        <a:bodyPr/>
        <a:lstStyle/>
        <a:p>
          <a:r>
            <a:rPr lang="es-ES" dirty="0"/>
            <a:t>PARA QUE </a:t>
          </a:r>
          <a:endParaRPr lang="es-CO" dirty="0"/>
        </a:p>
      </dgm:t>
    </dgm:pt>
    <dgm:pt modelId="{86DAEC6D-AE12-4E8B-A480-89F9699ED63C}" type="parTrans" cxnId="{6650E59B-1FA9-486C-AB19-00282FD7C9A0}">
      <dgm:prSet/>
      <dgm:spPr/>
      <dgm:t>
        <a:bodyPr/>
        <a:lstStyle/>
        <a:p>
          <a:endParaRPr lang="es-CO"/>
        </a:p>
      </dgm:t>
    </dgm:pt>
    <dgm:pt modelId="{23B0F97A-E773-42AC-B761-E969F6A51B1E}" type="sibTrans" cxnId="{6650E59B-1FA9-486C-AB19-00282FD7C9A0}">
      <dgm:prSet/>
      <dgm:spPr/>
      <dgm:t>
        <a:bodyPr/>
        <a:lstStyle/>
        <a:p>
          <a:endParaRPr lang="es-CO"/>
        </a:p>
      </dgm:t>
    </dgm:pt>
    <dgm:pt modelId="{3010725C-D687-4684-BF5B-2DDC10D0349E}">
      <dgm:prSet phldrT="[Texto]"/>
      <dgm:spPr>
        <a:ln>
          <a:prstDash val="dashDot"/>
        </a:ln>
      </dgm:spPr>
      <dgm:t>
        <a:bodyPr/>
        <a:lstStyle/>
        <a:p>
          <a:r>
            <a:rPr lang="es-ES" dirty="0"/>
            <a:t>Gestionar políticas, planes, proyectos  en salud y su evaluación de manera comprometida.</a:t>
          </a:r>
          <a:endParaRPr lang="es-CO" dirty="0"/>
        </a:p>
      </dgm:t>
    </dgm:pt>
    <dgm:pt modelId="{1AB3CDC9-C164-42A5-80FC-4816A10D4A02}" type="parTrans" cxnId="{FCAFCC94-FE8B-4075-AA0D-A03929515CFC}">
      <dgm:prSet/>
      <dgm:spPr/>
      <dgm:t>
        <a:bodyPr/>
        <a:lstStyle/>
        <a:p>
          <a:endParaRPr lang="es-CO"/>
        </a:p>
      </dgm:t>
    </dgm:pt>
    <dgm:pt modelId="{82B3EE70-FFE1-4FA2-93FB-F9AF3DD063E9}" type="sibTrans" cxnId="{FCAFCC94-FE8B-4075-AA0D-A03929515CFC}">
      <dgm:prSet/>
      <dgm:spPr/>
      <dgm:t>
        <a:bodyPr/>
        <a:lstStyle/>
        <a:p>
          <a:endParaRPr lang="es-CO"/>
        </a:p>
      </dgm:t>
    </dgm:pt>
    <dgm:pt modelId="{D0332A15-5D73-4C33-A91F-E17CB33D3651}" type="pres">
      <dgm:prSet presAssocID="{82B52500-ED07-4DBD-B1A4-53D762F4DDD8}" presName="linearFlow" presStyleCnt="0">
        <dgm:presLayoutVars>
          <dgm:dir/>
          <dgm:animLvl val="lvl"/>
          <dgm:resizeHandles val="exact"/>
        </dgm:presLayoutVars>
      </dgm:prSet>
      <dgm:spPr/>
    </dgm:pt>
    <dgm:pt modelId="{007E2070-827C-4A2A-9E5E-0685F5B798C8}" type="pres">
      <dgm:prSet presAssocID="{2163B5BA-BD07-4959-80C8-C4DC4CB12411}" presName="composite" presStyleCnt="0"/>
      <dgm:spPr/>
    </dgm:pt>
    <dgm:pt modelId="{D1D71944-9A7B-4A36-8F6C-E8A3BE70B588}" type="pres">
      <dgm:prSet presAssocID="{2163B5BA-BD07-4959-80C8-C4DC4CB12411}" presName="parentText" presStyleLbl="alignNode1" presStyleIdx="0" presStyleCnt="3" custScaleX="93065" custScaleY="105315">
        <dgm:presLayoutVars>
          <dgm:chMax val="1"/>
          <dgm:bulletEnabled val="1"/>
        </dgm:presLayoutVars>
      </dgm:prSet>
      <dgm:spPr/>
    </dgm:pt>
    <dgm:pt modelId="{D0C7C90E-59B4-4883-B9A9-82E394ADAB98}" type="pres">
      <dgm:prSet presAssocID="{2163B5BA-BD07-4959-80C8-C4DC4CB12411}" presName="descendantText" presStyleLbl="alignAcc1" presStyleIdx="0" presStyleCnt="3">
        <dgm:presLayoutVars>
          <dgm:bulletEnabled val="1"/>
        </dgm:presLayoutVars>
      </dgm:prSet>
      <dgm:spPr/>
    </dgm:pt>
    <dgm:pt modelId="{9568710D-FAF0-4E26-A579-F8852882481B}" type="pres">
      <dgm:prSet presAssocID="{5F087AA9-E493-47BE-BE90-10C3B2083A3B}" presName="sp" presStyleCnt="0"/>
      <dgm:spPr/>
    </dgm:pt>
    <dgm:pt modelId="{68CB14ED-719E-48B2-95FE-63AA5AC347A7}" type="pres">
      <dgm:prSet presAssocID="{759A85A8-A78E-4BDC-991A-D94CE963FA1A}" presName="composite" presStyleCnt="0"/>
      <dgm:spPr/>
    </dgm:pt>
    <dgm:pt modelId="{2FD1DF93-D726-4633-9EFF-2208B78268E3}" type="pres">
      <dgm:prSet presAssocID="{759A85A8-A78E-4BDC-991A-D94CE963FA1A}" presName="parentText" presStyleLbl="alignNode1" presStyleIdx="1" presStyleCnt="3" custLinFactNeighborX="-2294" custLinFactNeighborY="-703">
        <dgm:presLayoutVars>
          <dgm:chMax val="1"/>
          <dgm:bulletEnabled val="1"/>
        </dgm:presLayoutVars>
      </dgm:prSet>
      <dgm:spPr/>
    </dgm:pt>
    <dgm:pt modelId="{D1EF555F-9FFF-436D-A298-7B19B131CDFA}" type="pres">
      <dgm:prSet presAssocID="{759A85A8-A78E-4BDC-991A-D94CE963FA1A}" presName="descendantText" presStyleLbl="alignAcc1" presStyleIdx="1" presStyleCnt="3">
        <dgm:presLayoutVars>
          <dgm:bulletEnabled val="1"/>
        </dgm:presLayoutVars>
      </dgm:prSet>
      <dgm:spPr/>
    </dgm:pt>
    <dgm:pt modelId="{6D073ECC-D6A4-49DD-981C-A0C76BEFD182}" type="pres">
      <dgm:prSet presAssocID="{A57B5820-6535-489B-933F-49A72F9E3977}" presName="sp" presStyleCnt="0"/>
      <dgm:spPr/>
    </dgm:pt>
    <dgm:pt modelId="{5BDE952F-6CB6-4EBD-B646-4162B2A45A0F}" type="pres">
      <dgm:prSet presAssocID="{CBC52E43-EAFB-4A34-B2EA-BC657AA100E1}" presName="composite" presStyleCnt="0"/>
      <dgm:spPr/>
    </dgm:pt>
    <dgm:pt modelId="{1CC0FA0A-1AFD-4AFA-BA52-47375804BA68}" type="pres">
      <dgm:prSet presAssocID="{CBC52E43-EAFB-4A34-B2EA-BC657AA100E1}" presName="parentText" presStyleLbl="alignNode1" presStyleIdx="2" presStyleCnt="3">
        <dgm:presLayoutVars>
          <dgm:chMax val="1"/>
          <dgm:bulletEnabled val="1"/>
        </dgm:presLayoutVars>
      </dgm:prSet>
      <dgm:spPr/>
    </dgm:pt>
    <dgm:pt modelId="{3B0FDB97-03BA-4B9D-A3DB-08FFBDB9D004}" type="pres">
      <dgm:prSet presAssocID="{CBC52E43-EAFB-4A34-B2EA-BC657AA100E1}" presName="descendantText" presStyleLbl="alignAcc1" presStyleIdx="2" presStyleCnt="3">
        <dgm:presLayoutVars>
          <dgm:bulletEnabled val="1"/>
        </dgm:presLayoutVars>
      </dgm:prSet>
      <dgm:spPr/>
    </dgm:pt>
  </dgm:ptLst>
  <dgm:cxnLst>
    <dgm:cxn modelId="{34754310-ED10-45EE-AEF8-0F3D179C06C5}" srcId="{759A85A8-A78E-4BDC-991A-D94CE963FA1A}" destId="{9D1DD8A9-90AD-4CA0-A860-A28A69ED1F38}" srcOrd="0" destOrd="0" parTransId="{99E03B6A-4A4C-47E1-A637-40B2242EE2C0}" sibTransId="{2134FEB0-5E04-42FA-9CD3-5C7D3239A7A0}"/>
    <dgm:cxn modelId="{3BE3DC1D-BEE3-4AC8-AA15-C1BEF7C2748E}" type="presOf" srcId="{3010725C-D687-4684-BF5B-2DDC10D0349E}" destId="{3B0FDB97-03BA-4B9D-A3DB-08FFBDB9D004}" srcOrd="0" destOrd="0" presId="urn:microsoft.com/office/officeart/2005/8/layout/chevron2"/>
    <dgm:cxn modelId="{F4E7E21E-18B3-4784-9F30-15ADA7035847}" type="presOf" srcId="{CBC52E43-EAFB-4A34-B2EA-BC657AA100E1}" destId="{1CC0FA0A-1AFD-4AFA-BA52-47375804BA68}" srcOrd="0" destOrd="0" presId="urn:microsoft.com/office/officeart/2005/8/layout/chevron2"/>
    <dgm:cxn modelId="{AC866620-70DE-4E14-A61A-779128101697}" type="presOf" srcId="{82B52500-ED07-4DBD-B1A4-53D762F4DDD8}" destId="{D0332A15-5D73-4C33-A91F-E17CB33D3651}" srcOrd="0" destOrd="0" presId="urn:microsoft.com/office/officeart/2005/8/layout/chevron2"/>
    <dgm:cxn modelId="{7BFC4540-4454-4585-B469-10CF2C5DA04E}" type="presOf" srcId="{9D1DD8A9-90AD-4CA0-A860-A28A69ED1F38}" destId="{D1EF555F-9FFF-436D-A298-7B19B131CDFA}" srcOrd="0" destOrd="0" presId="urn:microsoft.com/office/officeart/2005/8/layout/chevron2"/>
    <dgm:cxn modelId="{AFDC8563-C501-4CDD-8CA0-7ECF17729DB2}" srcId="{82B52500-ED07-4DBD-B1A4-53D762F4DDD8}" destId="{2163B5BA-BD07-4959-80C8-C4DC4CB12411}" srcOrd="0" destOrd="0" parTransId="{4D9B7722-082C-4EBD-8076-321CF5271B48}" sibTransId="{5F087AA9-E493-47BE-BE90-10C3B2083A3B}"/>
    <dgm:cxn modelId="{062D6E73-2E43-4F58-8623-149A14424650}" srcId="{759A85A8-A78E-4BDC-991A-D94CE963FA1A}" destId="{AA4C27B5-4112-4AB8-8CBD-FEF143CB97CD}" srcOrd="1" destOrd="0" parTransId="{B1AFA9DE-F0A3-4225-AFD5-711157923698}" sibTransId="{5C2774B0-E814-401F-A6A7-DD0158493CC9}"/>
    <dgm:cxn modelId="{67E8125A-12F2-453D-B819-2A07363B1E04}" srcId="{2163B5BA-BD07-4959-80C8-C4DC4CB12411}" destId="{2C3D6F97-DBA7-409C-A0B3-07BF4EB7ED79}" srcOrd="0" destOrd="0" parTransId="{A11B7AD2-2E74-4CEA-A194-53EA09F4941F}" sibTransId="{A9E4AAA7-54A1-469A-9950-0A65AE70FE16}"/>
    <dgm:cxn modelId="{52743688-D8E2-4DE9-9899-3136A1549754}" srcId="{82B52500-ED07-4DBD-B1A4-53D762F4DDD8}" destId="{759A85A8-A78E-4BDC-991A-D94CE963FA1A}" srcOrd="1" destOrd="0" parTransId="{12F54EAF-1CAF-434B-B2CE-AC587E9A28E1}" sibTransId="{A57B5820-6535-489B-933F-49A72F9E3977}"/>
    <dgm:cxn modelId="{FCAFCC94-FE8B-4075-AA0D-A03929515CFC}" srcId="{CBC52E43-EAFB-4A34-B2EA-BC657AA100E1}" destId="{3010725C-D687-4684-BF5B-2DDC10D0349E}" srcOrd="0" destOrd="0" parTransId="{1AB3CDC9-C164-42A5-80FC-4816A10D4A02}" sibTransId="{82B3EE70-FFE1-4FA2-93FB-F9AF3DD063E9}"/>
    <dgm:cxn modelId="{6650E59B-1FA9-486C-AB19-00282FD7C9A0}" srcId="{82B52500-ED07-4DBD-B1A4-53D762F4DDD8}" destId="{CBC52E43-EAFB-4A34-B2EA-BC657AA100E1}" srcOrd="2" destOrd="0" parTransId="{86DAEC6D-AE12-4E8B-A480-89F9699ED63C}" sibTransId="{23B0F97A-E773-42AC-B761-E969F6A51B1E}"/>
    <dgm:cxn modelId="{CCB3EAA7-8221-411E-9415-4DCDD4C0CFEB}" type="presOf" srcId="{2C3D6F97-DBA7-409C-A0B3-07BF4EB7ED79}" destId="{D0C7C90E-59B4-4883-B9A9-82E394ADAB98}" srcOrd="0" destOrd="0" presId="urn:microsoft.com/office/officeart/2005/8/layout/chevron2"/>
    <dgm:cxn modelId="{8FC1F3D0-67F3-4EDD-8E9B-A1F1DE2DF1B9}" type="presOf" srcId="{AA4C27B5-4112-4AB8-8CBD-FEF143CB97CD}" destId="{D1EF555F-9FFF-436D-A298-7B19B131CDFA}" srcOrd="0" destOrd="1" presId="urn:microsoft.com/office/officeart/2005/8/layout/chevron2"/>
    <dgm:cxn modelId="{6F0890E9-82F2-4615-8707-E8A0C73F5E65}" type="presOf" srcId="{759A85A8-A78E-4BDC-991A-D94CE963FA1A}" destId="{2FD1DF93-D726-4633-9EFF-2208B78268E3}" srcOrd="0" destOrd="0" presId="urn:microsoft.com/office/officeart/2005/8/layout/chevron2"/>
    <dgm:cxn modelId="{8AF09BF3-C83D-4793-AAEE-50B985CAB2D3}" type="presOf" srcId="{2163B5BA-BD07-4959-80C8-C4DC4CB12411}" destId="{D1D71944-9A7B-4A36-8F6C-E8A3BE70B588}" srcOrd="0" destOrd="0" presId="urn:microsoft.com/office/officeart/2005/8/layout/chevron2"/>
    <dgm:cxn modelId="{F9F560EA-52BE-45AC-8F97-0973960B30A2}" type="presParOf" srcId="{D0332A15-5D73-4C33-A91F-E17CB33D3651}" destId="{007E2070-827C-4A2A-9E5E-0685F5B798C8}" srcOrd="0" destOrd="0" presId="urn:microsoft.com/office/officeart/2005/8/layout/chevron2"/>
    <dgm:cxn modelId="{4C85D9EE-066A-4198-BFAE-860066CE86D3}" type="presParOf" srcId="{007E2070-827C-4A2A-9E5E-0685F5B798C8}" destId="{D1D71944-9A7B-4A36-8F6C-E8A3BE70B588}" srcOrd="0" destOrd="0" presId="urn:microsoft.com/office/officeart/2005/8/layout/chevron2"/>
    <dgm:cxn modelId="{D11FFCAE-4B0E-4D98-A62D-896FE97E106F}" type="presParOf" srcId="{007E2070-827C-4A2A-9E5E-0685F5B798C8}" destId="{D0C7C90E-59B4-4883-B9A9-82E394ADAB98}" srcOrd="1" destOrd="0" presId="urn:microsoft.com/office/officeart/2005/8/layout/chevron2"/>
    <dgm:cxn modelId="{DAC08FEA-775C-40C1-ADAF-5F643FAE6425}" type="presParOf" srcId="{D0332A15-5D73-4C33-A91F-E17CB33D3651}" destId="{9568710D-FAF0-4E26-A579-F8852882481B}" srcOrd="1" destOrd="0" presId="urn:microsoft.com/office/officeart/2005/8/layout/chevron2"/>
    <dgm:cxn modelId="{1C1AEC2A-D7BA-43B5-99B2-E9E004F87FE2}" type="presParOf" srcId="{D0332A15-5D73-4C33-A91F-E17CB33D3651}" destId="{68CB14ED-719E-48B2-95FE-63AA5AC347A7}" srcOrd="2" destOrd="0" presId="urn:microsoft.com/office/officeart/2005/8/layout/chevron2"/>
    <dgm:cxn modelId="{F545EB18-FCFA-45BF-AC75-0193A20352A5}" type="presParOf" srcId="{68CB14ED-719E-48B2-95FE-63AA5AC347A7}" destId="{2FD1DF93-D726-4633-9EFF-2208B78268E3}" srcOrd="0" destOrd="0" presId="urn:microsoft.com/office/officeart/2005/8/layout/chevron2"/>
    <dgm:cxn modelId="{10C06C80-0D52-4614-B522-399FD240D442}" type="presParOf" srcId="{68CB14ED-719E-48B2-95FE-63AA5AC347A7}" destId="{D1EF555F-9FFF-436D-A298-7B19B131CDFA}" srcOrd="1" destOrd="0" presId="urn:microsoft.com/office/officeart/2005/8/layout/chevron2"/>
    <dgm:cxn modelId="{6227B58C-5B22-418F-A542-8C1796D0CCC5}" type="presParOf" srcId="{D0332A15-5D73-4C33-A91F-E17CB33D3651}" destId="{6D073ECC-D6A4-49DD-981C-A0C76BEFD182}" srcOrd="3" destOrd="0" presId="urn:microsoft.com/office/officeart/2005/8/layout/chevron2"/>
    <dgm:cxn modelId="{851FB468-03A5-4EA1-A44B-DB9A7B059617}" type="presParOf" srcId="{D0332A15-5D73-4C33-A91F-E17CB33D3651}" destId="{5BDE952F-6CB6-4EBD-B646-4162B2A45A0F}" srcOrd="4" destOrd="0" presId="urn:microsoft.com/office/officeart/2005/8/layout/chevron2"/>
    <dgm:cxn modelId="{24B726FA-5744-4AD7-8D23-D420F29079E8}" type="presParOf" srcId="{5BDE952F-6CB6-4EBD-B646-4162B2A45A0F}" destId="{1CC0FA0A-1AFD-4AFA-BA52-47375804BA68}" srcOrd="0" destOrd="0" presId="urn:microsoft.com/office/officeart/2005/8/layout/chevron2"/>
    <dgm:cxn modelId="{438157FB-BE9B-4CD1-848A-2356E4C39E01}" type="presParOf" srcId="{5BDE952F-6CB6-4EBD-B646-4162B2A45A0F}" destId="{3B0FDB97-03BA-4B9D-A3DB-08FFBDB9D004}" srcOrd="1" destOrd="0" presId="urn:microsoft.com/office/officeart/2005/8/layout/chevron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56494-6537-4553-AF6F-A8EE2420D1D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6678274A-92BE-4B63-8E34-68F8CB877BB1}">
      <dgm:prSet phldrT="[Texto]" custT="1"/>
      <dgm:spPr>
        <a:solidFill>
          <a:srgbClr val="008080"/>
        </a:solidFill>
        <a:ln>
          <a:prstDash val="sysDash"/>
        </a:ln>
      </dgm:spPr>
      <dgm:t>
        <a:bodyPr/>
        <a:lstStyle/>
        <a:p>
          <a:r>
            <a:rPr lang="es-ES" sz="1000" b="1" dirty="0"/>
            <a:t>POR PARTE DEL ESTADO</a:t>
          </a:r>
          <a:endParaRPr lang="es-CO" sz="1000" b="1" dirty="0"/>
        </a:p>
      </dgm:t>
    </dgm:pt>
    <dgm:pt modelId="{3DDC3699-EF59-4810-A8CC-6D2A7F8F8222}" type="parTrans" cxnId="{20EC89E1-EEC1-492F-B976-014309DE3E5C}">
      <dgm:prSet/>
      <dgm:spPr/>
      <dgm:t>
        <a:bodyPr/>
        <a:lstStyle/>
        <a:p>
          <a:endParaRPr lang="es-CO"/>
        </a:p>
      </dgm:t>
    </dgm:pt>
    <dgm:pt modelId="{16E97F20-5747-478B-9B28-A27DC3B708A1}" type="sibTrans" cxnId="{20EC89E1-EEC1-492F-B976-014309DE3E5C}">
      <dgm:prSet/>
      <dgm:spPr/>
      <dgm:t>
        <a:bodyPr/>
        <a:lstStyle/>
        <a:p>
          <a:endParaRPr lang="es-CO"/>
        </a:p>
      </dgm:t>
    </dgm:pt>
    <dgm:pt modelId="{AF0D76B7-B7A9-4547-AA4C-228384B7D927}">
      <dgm:prSet phldrT="[Texto]" custT="1">
        <dgm:style>
          <a:lnRef idx="2">
            <a:schemeClr val="accent4"/>
          </a:lnRef>
          <a:fillRef idx="1">
            <a:schemeClr val="lt1"/>
          </a:fillRef>
          <a:effectRef idx="0">
            <a:schemeClr val="accent4"/>
          </a:effectRef>
          <a:fontRef idx="minor">
            <a:schemeClr val="dk1"/>
          </a:fontRef>
        </dgm:style>
      </dgm:prSet>
      <dgm:spPr>
        <a:ln>
          <a:prstDash val="lgDash"/>
        </a:ln>
      </dgm:spPr>
      <dgm:t>
        <a:bodyPr/>
        <a:lstStyle/>
        <a:p>
          <a:r>
            <a:rPr lang="es-ES" sz="1050" dirty="0">
              <a:latin typeface="+mn-lt"/>
            </a:rPr>
            <a:t>Alcalde municipal y o máxima autoridad publica</a:t>
          </a:r>
          <a:endParaRPr lang="es-CO" sz="1050" dirty="0">
            <a:latin typeface="+mn-lt"/>
          </a:endParaRPr>
        </a:p>
      </dgm:t>
    </dgm:pt>
    <dgm:pt modelId="{10BED39E-4018-4E87-87DF-1C3317541AF3}" type="parTrans" cxnId="{50AD0395-B2CA-4CB8-98B9-9591699A950F}">
      <dgm:prSet/>
      <dgm:spPr/>
      <dgm:t>
        <a:bodyPr/>
        <a:lstStyle/>
        <a:p>
          <a:endParaRPr lang="es-CO"/>
        </a:p>
      </dgm:t>
    </dgm:pt>
    <dgm:pt modelId="{E90900DA-1DD9-4FC7-8B73-DA70465EF143}" type="sibTrans" cxnId="{50AD0395-B2CA-4CB8-98B9-9591699A950F}">
      <dgm:prSet/>
      <dgm:spPr/>
      <dgm:t>
        <a:bodyPr/>
        <a:lstStyle/>
        <a:p>
          <a:endParaRPr lang="es-CO"/>
        </a:p>
      </dgm:t>
    </dgm:pt>
    <dgm:pt modelId="{43508129-865C-4409-A594-F24C2B220495}">
      <dgm:prSet phldrT="[Texto]" custT="1"/>
      <dgm:spPr>
        <a:solidFill>
          <a:schemeClr val="accent2">
            <a:lumMod val="20000"/>
            <a:lumOff val="80000"/>
          </a:schemeClr>
        </a:solidFill>
        <a:ln>
          <a:prstDash val="lgDash"/>
        </a:ln>
      </dgm:spPr>
      <dgm:t>
        <a:bodyPr/>
        <a:lstStyle/>
        <a:p>
          <a:r>
            <a:rPr lang="es-ES" sz="1000" b="1" dirty="0">
              <a:solidFill>
                <a:schemeClr val="tx1"/>
              </a:solidFill>
            </a:rPr>
            <a:t>POR PARTE DE LOS ACTORES SOCIALES</a:t>
          </a:r>
          <a:endParaRPr lang="es-CO" sz="1000" b="1" dirty="0">
            <a:solidFill>
              <a:schemeClr val="tx1"/>
            </a:solidFill>
          </a:endParaRPr>
        </a:p>
      </dgm:t>
    </dgm:pt>
    <dgm:pt modelId="{1BC6EABB-55B2-4F4C-9F0E-84C899CD4355}" type="parTrans" cxnId="{55C081F1-B6EC-44FD-8055-9EA425B55253}">
      <dgm:prSet/>
      <dgm:spPr/>
      <dgm:t>
        <a:bodyPr/>
        <a:lstStyle/>
        <a:p>
          <a:endParaRPr lang="es-CO"/>
        </a:p>
      </dgm:t>
    </dgm:pt>
    <dgm:pt modelId="{E9E1B6D6-5B7A-4A42-A7D9-0F6B183C7AA1}" type="sibTrans" cxnId="{55C081F1-B6EC-44FD-8055-9EA425B55253}">
      <dgm:prSet/>
      <dgm:spPr/>
      <dgm:t>
        <a:bodyPr/>
        <a:lstStyle/>
        <a:p>
          <a:endParaRPr lang="es-CO"/>
        </a:p>
      </dgm:t>
    </dgm:pt>
    <dgm:pt modelId="{66221CBF-3AFB-4B03-8092-68681C5211B9}">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Este representante debe ser elegido democráticamente por las respectivas formas organizativas</a:t>
          </a:r>
          <a:endParaRPr lang="es-CO" sz="1050" dirty="0"/>
        </a:p>
      </dgm:t>
    </dgm:pt>
    <dgm:pt modelId="{7BC8A67C-31FA-4A3D-AE0D-06C119B61738}" type="parTrans" cxnId="{726FAB7F-F88E-4104-AB6F-D0952EC13D1C}">
      <dgm:prSet/>
      <dgm:spPr/>
      <dgm:t>
        <a:bodyPr/>
        <a:lstStyle/>
        <a:p>
          <a:endParaRPr lang="es-CO"/>
        </a:p>
      </dgm:t>
    </dgm:pt>
    <dgm:pt modelId="{48C146C1-A2FC-4E1B-BD07-79A586A43CCE}" type="sibTrans" cxnId="{726FAB7F-F88E-4104-AB6F-D0952EC13D1C}">
      <dgm:prSet/>
      <dgm:spPr/>
      <dgm:t>
        <a:bodyPr/>
        <a:lstStyle/>
        <a:p>
          <a:endParaRPr lang="es-CO"/>
        </a:p>
      </dgm:t>
    </dgm:pt>
    <dgm:pt modelId="{92BC88A0-6B95-4BA8-8BEF-2D64BEBE8C2F}">
      <dgm:prSet phldrT="[Texto]" custT="1">
        <dgm:style>
          <a:lnRef idx="2">
            <a:schemeClr val="accent4"/>
          </a:lnRef>
          <a:fillRef idx="1">
            <a:schemeClr val="lt1"/>
          </a:fillRef>
          <a:effectRef idx="0">
            <a:schemeClr val="accent4"/>
          </a:effectRef>
          <a:fontRef idx="minor">
            <a:schemeClr val="dk1"/>
          </a:fontRef>
        </dgm:style>
      </dgm:prSet>
      <dgm:spPr>
        <a:ln>
          <a:prstDash val="lgDash"/>
        </a:ln>
      </dgm:spPr>
      <dgm:t>
        <a:bodyPr/>
        <a:lstStyle/>
        <a:p>
          <a:r>
            <a:rPr lang="es-ES" sz="1050" dirty="0">
              <a:latin typeface="+mn-lt"/>
            </a:rPr>
            <a:t>Secretario de salud o Dirección de salud del territorio.</a:t>
          </a:r>
          <a:endParaRPr lang="es-CO" sz="1050" dirty="0">
            <a:latin typeface="+mn-lt"/>
          </a:endParaRPr>
        </a:p>
      </dgm:t>
    </dgm:pt>
    <dgm:pt modelId="{ADA987D5-36DA-4FC5-B08E-669EB6C596EA}" type="parTrans" cxnId="{A8EFE691-0513-4478-B7C6-AAD10314D6E5}">
      <dgm:prSet/>
      <dgm:spPr/>
      <dgm:t>
        <a:bodyPr/>
        <a:lstStyle/>
        <a:p>
          <a:endParaRPr lang="es-CO"/>
        </a:p>
      </dgm:t>
    </dgm:pt>
    <dgm:pt modelId="{DF96755B-067E-47CB-B812-1015D7CA2852}" type="sibTrans" cxnId="{A8EFE691-0513-4478-B7C6-AAD10314D6E5}">
      <dgm:prSet/>
      <dgm:spPr/>
      <dgm:t>
        <a:bodyPr/>
        <a:lstStyle/>
        <a:p>
          <a:endParaRPr lang="es-CO"/>
        </a:p>
      </dgm:t>
    </dgm:pt>
    <dgm:pt modelId="{B4D02740-A82E-49A5-B6D7-F29B555D0939}">
      <dgm:prSet phldrT="[Texto]" custT="1">
        <dgm:style>
          <a:lnRef idx="2">
            <a:schemeClr val="accent4"/>
          </a:lnRef>
          <a:fillRef idx="1">
            <a:schemeClr val="lt1"/>
          </a:fillRef>
          <a:effectRef idx="0">
            <a:schemeClr val="accent4"/>
          </a:effectRef>
          <a:fontRef idx="minor">
            <a:schemeClr val="dk1"/>
          </a:fontRef>
        </dgm:style>
      </dgm:prSet>
      <dgm:spPr>
        <a:ln>
          <a:prstDash val="lgDash"/>
        </a:ln>
      </dgm:spPr>
      <dgm:t>
        <a:bodyPr/>
        <a:lstStyle/>
        <a:p>
          <a:r>
            <a:rPr lang="es-ES" sz="1050" dirty="0">
              <a:latin typeface="+mn-lt"/>
            </a:rPr>
            <a:t>Director de la ESE mas representativa del lugar: presidirá el comité en ausencia de la autoridad administrativa (alcalde). La asistencia del director es indelegable.</a:t>
          </a:r>
          <a:endParaRPr lang="es-CO" sz="1050" dirty="0">
            <a:latin typeface="+mn-lt"/>
          </a:endParaRPr>
        </a:p>
      </dgm:t>
    </dgm:pt>
    <dgm:pt modelId="{C656B387-8716-4968-BA93-BAFBCAE4889B}" type="parTrans" cxnId="{32166DDA-D524-4E88-B426-AFFA1C989B76}">
      <dgm:prSet/>
      <dgm:spPr/>
      <dgm:t>
        <a:bodyPr/>
        <a:lstStyle/>
        <a:p>
          <a:endParaRPr lang="es-CO"/>
        </a:p>
      </dgm:t>
    </dgm:pt>
    <dgm:pt modelId="{ACA88601-D77E-4E95-8B4C-FF875BF9B89B}" type="sibTrans" cxnId="{32166DDA-D524-4E88-B426-AFFA1C989B76}">
      <dgm:prSet/>
      <dgm:spPr/>
      <dgm:t>
        <a:bodyPr/>
        <a:lstStyle/>
        <a:p>
          <a:endParaRPr lang="es-CO"/>
        </a:p>
      </dgm:t>
    </dgm:pt>
    <dgm:pt modelId="{779F1685-B99D-49AC-8D34-F5BDD7517E06}">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de la Junta Administradoras locales.</a:t>
          </a:r>
          <a:endParaRPr lang="es-CO" sz="1050" dirty="0"/>
        </a:p>
      </dgm:t>
    </dgm:pt>
    <dgm:pt modelId="{E2ACD52C-C31E-4F91-BD2A-D655DE55BC6E}" type="parTrans" cxnId="{BDE1F9F7-24FE-4046-8C15-AC056ADCA817}">
      <dgm:prSet/>
      <dgm:spPr/>
      <dgm:t>
        <a:bodyPr/>
        <a:lstStyle/>
        <a:p>
          <a:endParaRPr lang="es-CO"/>
        </a:p>
      </dgm:t>
    </dgm:pt>
    <dgm:pt modelId="{DB0E2054-E0E4-4432-B31C-F8F555809301}" type="sibTrans" cxnId="{BDE1F9F7-24FE-4046-8C15-AC056ADCA817}">
      <dgm:prSet/>
      <dgm:spPr/>
      <dgm:t>
        <a:bodyPr/>
        <a:lstStyle/>
        <a:p>
          <a:endParaRPr lang="es-CO"/>
        </a:p>
      </dgm:t>
    </dgm:pt>
    <dgm:pt modelId="{03B99E1A-BD74-40BF-BB0E-EA8673D26F38}">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elegido democráticamente entre las asociaciones de EPS.</a:t>
          </a:r>
          <a:endParaRPr lang="es-CO" sz="1050" dirty="0"/>
        </a:p>
      </dgm:t>
    </dgm:pt>
    <dgm:pt modelId="{7CA87672-9BF6-4EA6-93E8-5DB2AC2BBD3B}" type="parTrans" cxnId="{5AFB280A-1928-4A2B-A56F-70AAE2F7292C}">
      <dgm:prSet/>
      <dgm:spPr/>
      <dgm:t>
        <a:bodyPr/>
        <a:lstStyle/>
        <a:p>
          <a:endParaRPr lang="es-CO"/>
        </a:p>
      </dgm:t>
    </dgm:pt>
    <dgm:pt modelId="{8B390644-EE44-489A-95E4-620A837785DD}" type="sibTrans" cxnId="{5AFB280A-1928-4A2B-A56F-70AAE2F7292C}">
      <dgm:prSet/>
      <dgm:spPr/>
      <dgm:t>
        <a:bodyPr/>
        <a:lstStyle/>
        <a:p>
          <a:endParaRPr lang="es-CO"/>
        </a:p>
      </dgm:t>
    </dgm:pt>
    <dgm:pt modelId="{F76A0A07-B7CC-4E9B-9B38-64C6040C0236}">
      <dgm:prSet phldrT="[Texto]">
        <dgm:style>
          <a:lnRef idx="2">
            <a:schemeClr val="accent4"/>
          </a:lnRef>
          <a:fillRef idx="1">
            <a:schemeClr val="lt1"/>
          </a:fillRef>
          <a:effectRef idx="0">
            <a:schemeClr val="accent4"/>
          </a:effectRef>
          <a:fontRef idx="minor">
            <a:schemeClr val="dk1"/>
          </a:fontRef>
        </dgm:style>
      </dgm:prSet>
      <dgm:spPr>
        <a:ln>
          <a:prstDash val="dash"/>
        </a:ln>
      </dgm:spPr>
      <dgm:t>
        <a:bodyPr/>
        <a:lstStyle/>
        <a:p>
          <a:endParaRPr lang="es-CO" sz="700" dirty="0"/>
        </a:p>
      </dgm:t>
    </dgm:pt>
    <dgm:pt modelId="{E40DD078-243A-46D3-8156-26C7B6A40B7D}" type="parTrans" cxnId="{953CAD84-26A2-4FF7-B1FA-0CA46ABCDE03}">
      <dgm:prSet/>
      <dgm:spPr/>
      <dgm:t>
        <a:bodyPr/>
        <a:lstStyle/>
        <a:p>
          <a:endParaRPr lang="es-CO"/>
        </a:p>
      </dgm:t>
    </dgm:pt>
    <dgm:pt modelId="{D3FEBCCF-2706-4B93-B231-66B546CDEC7E}" type="sibTrans" cxnId="{953CAD84-26A2-4FF7-B1FA-0CA46ABCDE03}">
      <dgm:prSet/>
      <dgm:spPr/>
      <dgm:t>
        <a:bodyPr/>
        <a:lstStyle/>
        <a:p>
          <a:endParaRPr lang="es-CO"/>
        </a:p>
      </dgm:t>
    </dgm:pt>
    <dgm:pt modelId="{BDD1E4ED-3E0A-4FF3-932A-D345025B9514}">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elegido democráticamente entre las asociaciones de IPS.</a:t>
          </a:r>
          <a:endParaRPr lang="es-CO" sz="1050" dirty="0"/>
        </a:p>
      </dgm:t>
    </dgm:pt>
    <dgm:pt modelId="{7D0D0C37-0A59-402D-B45B-B29B18EC74BA}" type="parTrans" cxnId="{6C430E0E-5F10-4C0F-9998-B59D0C961EF0}">
      <dgm:prSet/>
      <dgm:spPr/>
      <dgm:t>
        <a:bodyPr/>
        <a:lstStyle/>
        <a:p>
          <a:endParaRPr lang="es-CO"/>
        </a:p>
      </dgm:t>
    </dgm:pt>
    <dgm:pt modelId="{193DB2D5-20F5-450A-9E2E-8C69E797F331}" type="sibTrans" cxnId="{6C430E0E-5F10-4C0F-9998-B59D0C961EF0}">
      <dgm:prSet/>
      <dgm:spPr/>
      <dgm:t>
        <a:bodyPr/>
        <a:lstStyle/>
        <a:p>
          <a:endParaRPr lang="es-CO"/>
        </a:p>
      </dgm:t>
    </dgm:pt>
    <dgm:pt modelId="{2AAC2503-D12C-4BEB-B526-BCA90958CC43}">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Un representante elegido democráticamente entre los gremios (producción comercio servicios).</a:t>
          </a:r>
          <a:endParaRPr lang="es-CO" sz="1050" dirty="0"/>
        </a:p>
      </dgm:t>
    </dgm:pt>
    <dgm:pt modelId="{5FFF0241-F54F-4104-A586-0A431C1021C8}" type="parTrans" cxnId="{42ADA03F-3B81-48D0-B77B-E4D9F1BCE696}">
      <dgm:prSet/>
      <dgm:spPr/>
      <dgm:t>
        <a:bodyPr/>
        <a:lstStyle/>
        <a:p>
          <a:endParaRPr lang="es-CO"/>
        </a:p>
      </dgm:t>
    </dgm:pt>
    <dgm:pt modelId="{0CF3DF50-5874-498F-BEEE-A99529831862}" type="sibTrans" cxnId="{42ADA03F-3B81-48D0-B77B-E4D9F1BCE696}">
      <dgm:prSet/>
      <dgm:spPr/>
      <dgm:t>
        <a:bodyPr/>
        <a:lstStyle/>
        <a:p>
          <a:endParaRPr lang="es-CO"/>
        </a:p>
      </dgm:t>
    </dgm:pt>
    <dgm:pt modelId="{F6A90ACD-BCA7-4529-A3B9-7A408DA6F577}">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endParaRPr lang="es-CO" sz="1300" dirty="0"/>
        </a:p>
      </dgm:t>
    </dgm:pt>
    <dgm:pt modelId="{BF0C7E98-A760-4CDD-8619-AD74879967D8}" type="parTrans" cxnId="{099624B6-3FC3-42F8-B9BD-59F6E9F4FD88}">
      <dgm:prSet/>
      <dgm:spPr/>
      <dgm:t>
        <a:bodyPr/>
        <a:lstStyle/>
        <a:p>
          <a:endParaRPr lang="es-CO"/>
        </a:p>
      </dgm:t>
    </dgm:pt>
    <dgm:pt modelId="{02C772D2-EFED-41E3-8144-933964DDEC67}" type="sibTrans" cxnId="{099624B6-3FC3-42F8-B9BD-59F6E9F4FD88}">
      <dgm:prSet/>
      <dgm:spPr/>
      <dgm:t>
        <a:bodyPr/>
        <a:lstStyle/>
        <a:p>
          <a:endParaRPr lang="es-CO"/>
        </a:p>
      </dgm:t>
    </dgm:pt>
    <dgm:pt modelId="{FFB56080-0670-4743-9D3D-A6F716EFBCA1}">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Las formas organizativas promovidas alrededor de los programas de salud como las </a:t>
          </a:r>
          <a:r>
            <a:rPr lang="es-ES" sz="900" dirty="0"/>
            <a:t>UROS, UAIRAS, COE, COVE, MADRES COMUNITARIAS, GESTORES DE SALUD, EMPRESAS SOLIDARIAS DE SALUD.</a:t>
          </a:r>
          <a:endParaRPr lang="es-CO" sz="900" dirty="0"/>
        </a:p>
      </dgm:t>
    </dgm:pt>
    <dgm:pt modelId="{998D9DD1-EB8E-43E9-8737-4FACEE500FB8}" type="parTrans" cxnId="{BE925E0F-9AA3-4FD6-8EB2-A235392355A5}">
      <dgm:prSet/>
      <dgm:spPr/>
      <dgm:t>
        <a:bodyPr/>
        <a:lstStyle/>
        <a:p>
          <a:endParaRPr lang="es-CO"/>
        </a:p>
      </dgm:t>
    </dgm:pt>
    <dgm:pt modelId="{ED523E27-C422-44C0-8E04-C632A68B543B}" type="sibTrans" cxnId="{BE925E0F-9AA3-4FD6-8EB2-A235392355A5}">
      <dgm:prSet/>
      <dgm:spPr/>
      <dgm:t>
        <a:bodyPr/>
        <a:lstStyle/>
        <a:p>
          <a:endParaRPr lang="es-CO"/>
        </a:p>
      </dgm:t>
    </dgm:pt>
    <dgm:pt modelId="{B56DBF87-2FBC-4753-B47F-1C2DC3DCDEDC}">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Las organizaciones de la comunidad de carácter veredal, barrial, municipal.</a:t>
          </a:r>
          <a:endParaRPr lang="es-CO" sz="1050" dirty="0"/>
        </a:p>
      </dgm:t>
    </dgm:pt>
    <dgm:pt modelId="{02D22477-F917-412C-9CF6-5F0B3F9A5A98}" type="parTrans" cxnId="{948A04CE-CA79-455F-BC5E-65306E8C30A4}">
      <dgm:prSet/>
      <dgm:spPr/>
      <dgm:t>
        <a:bodyPr/>
        <a:lstStyle/>
        <a:p>
          <a:endParaRPr lang="es-CO"/>
        </a:p>
      </dgm:t>
    </dgm:pt>
    <dgm:pt modelId="{C2C841FE-BF5C-4DED-867F-ED75C9A110E6}" type="sibTrans" cxnId="{948A04CE-CA79-455F-BC5E-65306E8C30A4}">
      <dgm:prSet/>
      <dgm:spPr/>
      <dgm:t>
        <a:bodyPr/>
        <a:lstStyle/>
        <a:p>
          <a:endParaRPr lang="es-CO"/>
        </a:p>
      </dgm:t>
    </dgm:pt>
    <dgm:pt modelId="{CB36B821-7F95-4189-A038-F0C885572F4E}">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La iglesia, el sector educativo.</a:t>
          </a:r>
          <a:endParaRPr lang="es-CO" sz="1050" dirty="0"/>
        </a:p>
      </dgm:t>
    </dgm:pt>
    <dgm:pt modelId="{7548EE2D-4ACD-4847-B423-337BFAC2E9AC}" type="parTrans" cxnId="{54AFDE1F-0B2F-4CF0-943F-AD28655F99F8}">
      <dgm:prSet/>
      <dgm:spPr/>
      <dgm:t>
        <a:bodyPr/>
        <a:lstStyle/>
        <a:p>
          <a:endParaRPr lang="es-CO"/>
        </a:p>
      </dgm:t>
    </dgm:pt>
    <dgm:pt modelId="{52874E2C-F153-4BF0-B409-360A831257A2}" type="sibTrans" cxnId="{54AFDE1F-0B2F-4CF0-943F-AD28655F99F8}">
      <dgm:prSet/>
      <dgm:spPr/>
      <dgm:t>
        <a:bodyPr/>
        <a:lstStyle/>
        <a:p>
          <a:endParaRPr lang="es-CO"/>
        </a:p>
      </dgm:t>
    </dgm:pt>
    <dgm:pt modelId="{6A4C9EE5-7C4F-4C92-9F18-793BB0C19726}">
      <dgm:prSet phldrT="[Texto]" custT="1">
        <dgm:style>
          <a:lnRef idx="2">
            <a:schemeClr val="accent4"/>
          </a:lnRef>
          <a:fillRef idx="1">
            <a:schemeClr val="lt1"/>
          </a:fillRef>
          <a:effectRef idx="0">
            <a:schemeClr val="accent4"/>
          </a:effectRef>
          <a:fontRef idx="minor">
            <a:schemeClr val="dk1"/>
          </a:fontRef>
        </dgm:style>
      </dgm:prSet>
      <dgm:spPr>
        <a:ln>
          <a:prstDash val="dash"/>
        </a:ln>
      </dgm:spPr>
      <dgm:t>
        <a:bodyPr/>
        <a:lstStyle/>
        <a:p>
          <a:r>
            <a:rPr lang="es-ES" sz="1050" dirty="0"/>
            <a:t>El COPACOS puede considerar la participación de otras formas organizativas alrededor de la salud</a:t>
          </a:r>
          <a:endParaRPr lang="es-CO" sz="1050" dirty="0"/>
        </a:p>
      </dgm:t>
    </dgm:pt>
    <dgm:pt modelId="{BE9B690B-8DA6-48B5-8A95-976A90F58EF9}" type="parTrans" cxnId="{0EE79F61-397F-45AF-83A1-D2AF11D149BF}">
      <dgm:prSet/>
      <dgm:spPr/>
      <dgm:t>
        <a:bodyPr/>
        <a:lstStyle/>
        <a:p>
          <a:endParaRPr lang="es-CO"/>
        </a:p>
      </dgm:t>
    </dgm:pt>
    <dgm:pt modelId="{0C3F4955-C9BC-468B-BD9B-F65992A6C286}" type="sibTrans" cxnId="{0EE79F61-397F-45AF-83A1-D2AF11D149BF}">
      <dgm:prSet/>
      <dgm:spPr/>
      <dgm:t>
        <a:bodyPr/>
        <a:lstStyle/>
        <a:p>
          <a:endParaRPr lang="es-CO"/>
        </a:p>
      </dgm:t>
    </dgm:pt>
    <dgm:pt modelId="{0BAB47AB-8EC9-432B-9347-92EFB7DB9B8A}" type="pres">
      <dgm:prSet presAssocID="{69756494-6537-4553-AF6F-A8EE2420D1D6}" presName="rootnode" presStyleCnt="0">
        <dgm:presLayoutVars>
          <dgm:chMax/>
          <dgm:chPref/>
          <dgm:dir/>
          <dgm:animLvl val="lvl"/>
        </dgm:presLayoutVars>
      </dgm:prSet>
      <dgm:spPr/>
    </dgm:pt>
    <dgm:pt modelId="{8CB01797-C5AC-47DC-B0F7-5FCA027B0A11}" type="pres">
      <dgm:prSet presAssocID="{6678274A-92BE-4B63-8E34-68F8CB877BB1}" presName="composite" presStyleCnt="0"/>
      <dgm:spPr/>
    </dgm:pt>
    <dgm:pt modelId="{C9A50C30-D7D9-4822-9FD2-7C107E2223CA}" type="pres">
      <dgm:prSet presAssocID="{6678274A-92BE-4B63-8E34-68F8CB877BB1}" presName="bentUpArrow1" presStyleLbl="alignImgPlace1" presStyleIdx="0" presStyleCnt="1" custScaleX="68380" custScaleY="110853" custLinFactNeighborX="-32829" custLinFactNeighborY="-4514"/>
      <dgm:spPr>
        <a:solidFill>
          <a:schemeClr val="accent4">
            <a:lumMod val="40000"/>
            <a:lumOff val="60000"/>
          </a:schemeClr>
        </a:solidFill>
      </dgm:spPr>
    </dgm:pt>
    <dgm:pt modelId="{A9958BE9-D1CD-40A2-B69A-5C1CCBE1F24B}" type="pres">
      <dgm:prSet presAssocID="{6678274A-92BE-4B63-8E34-68F8CB877BB1}" presName="ParentText" presStyleLbl="node1" presStyleIdx="0" presStyleCnt="2" custScaleX="61888" custScaleY="68852" custLinFactNeighborX="-34536" custLinFactNeighborY="-6234">
        <dgm:presLayoutVars>
          <dgm:chMax val="1"/>
          <dgm:chPref val="1"/>
          <dgm:bulletEnabled val="1"/>
        </dgm:presLayoutVars>
      </dgm:prSet>
      <dgm:spPr/>
    </dgm:pt>
    <dgm:pt modelId="{5300DD86-34ED-44BB-842E-C9A0725BC0B4}" type="pres">
      <dgm:prSet presAssocID="{6678274A-92BE-4B63-8E34-68F8CB877BB1}" presName="ChildText" presStyleLbl="revTx" presStyleIdx="0" presStyleCnt="2" custScaleX="449093" custScaleY="112796" custLinFactX="31760" custLinFactNeighborX="100000" custLinFactNeighborY="-26033">
        <dgm:presLayoutVars>
          <dgm:chMax val="0"/>
          <dgm:chPref val="0"/>
          <dgm:bulletEnabled val="1"/>
        </dgm:presLayoutVars>
      </dgm:prSet>
      <dgm:spPr/>
    </dgm:pt>
    <dgm:pt modelId="{61194EB4-CA78-4197-BF8C-1279079C427E}" type="pres">
      <dgm:prSet presAssocID="{16E97F20-5747-478B-9B28-A27DC3B708A1}" presName="sibTrans" presStyleCnt="0"/>
      <dgm:spPr/>
    </dgm:pt>
    <dgm:pt modelId="{8745C860-A608-4425-BCF2-87ACE5CA90F9}" type="pres">
      <dgm:prSet presAssocID="{43508129-865C-4409-A594-F24C2B220495}" presName="composite" presStyleCnt="0"/>
      <dgm:spPr/>
    </dgm:pt>
    <dgm:pt modelId="{5DC64E96-E6EB-4F22-A08D-B97FFD2BA57C}" type="pres">
      <dgm:prSet presAssocID="{43508129-865C-4409-A594-F24C2B220495}" presName="ParentText" presStyleLbl="node1" presStyleIdx="1" presStyleCnt="2" custScaleX="66880" custScaleY="64309" custLinFactNeighborX="-96968" custLinFactNeighborY="-44188">
        <dgm:presLayoutVars>
          <dgm:chMax val="1"/>
          <dgm:chPref val="1"/>
          <dgm:bulletEnabled val="1"/>
        </dgm:presLayoutVars>
      </dgm:prSet>
      <dgm:spPr/>
    </dgm:pt>
    <dgm:pt modelId="{A3CEB2D0-960D-4DFE-87FA-3A62645ED02A}" type="pres">
      <dgm:prSet presAssocID="{43508129-865C-4409-A594-F24C2B220495}" presName="FinalChildText" presStyleLbl="revTx" presStyleIdx="1" presStyleCnt="2" custScaleX="376856" custScaleY="250788" custLinFactNeighborX="398" custLinFactNeighborY="12556">
        <dgm:presLayoutVars>
          <dgm:chMax val="0"/>
          <dgm:chPref val="0"/>
          <dgm:bulletEnabled val="1"/>
        </dgm:presLayoutVars>
      </dgm:prSet>
      <dgm:spPr/>
    </dgm:pt>
  </dgm:ptLst>
  <dgm:cxnLst>
    <dgm:cxn modelId="{5AFB280A-1928-4A2B-A56F-70AAE2F7292C}" srcId="{43508129-865C-4409-A594-F24C2B220495}" destId="{03B99E1A-BD74-40BF-BB0E-EA8673D26F38}" srcOrd="2" destOrd="0" parTransId="{7CA87672-9BF6-4EA6-93E8-5DB2AC2BBD3B}" sibTransId="{8B390644-EE44-489A-95E4-620A837785DD}"/>
    <dgm:cxn modelId="{6C430E0E-5F10-4C0F-9998-B59D0C961EF0}" srcId="{43508129-865C-4409-A594-F24C2B220495}" destId="{BDD1E4ED-3E0A-4FF3-932A-D345025B9514}" srcOrd="3" destOrd="0" parTransId="{7D0D0C37-0A59-402D-B45B-B29B18EC74BA}" sibTransId="{193DB2D5-20F5-450A-9E2E-8C69E797F331}"/>
    <dgm:cxn modelId="{BE925E0F-9AA3-4FD6-8EB2-A235392355A5}" srcId="{43508129-865C-4409-A594-F24C2B220495}" destId="{FFB56080-0670-4743-9D3D-A6F716EFBCA1}" srcOrd="5" destOrd="0" parTransId="{998D9DD1-EB8E-43E9-8737-4FACEE500FB8}" sibTransId="{ED523E27-C422-44C0-8E04-C632A68B543B}"/>
    <dgm:cxn modelId="{E41BCC17-4072-4FCD-8138-5DFABCF1AFB5}" type="presOf" srcId="{F6A90ACD-BCA7-4529-A3B9-7A408DA6F577}" destId="{A3CEB2D0-960D-4DFE-87FA-3A62645ED02A}" srcOrd="0" destOrd="9" presId="urn:microsoft.com/office/officeart/2005/8/layout/StepDownProcess"/>
    <dgm:cxn modelId="{54AFDE1F-0B2F-4CF0-943F-AD28655F99F8}" srcId="{43508129-865C-4409-A594-F24C2B220495}" destId="{CB36B821-7F95-4189-A038-F0C885572F4E}" srcOrd="7" destOrd="0" parTransId="{7548EE2D-4ACD-4847-B423-337BFAC2E9AC}" sibTransId="{52874E2C-F153-4BF0-B409-360A831257A2}"/>
    <dgm:cxn modelId="{3E98A920-AB8F-4EF6-B507-FC3DB2AF9074}" type="presOf" srcId="{BDD1E4ED-3E0A-4FF3-932A-D345025B9514}" destId="{A3CEB2D0-960D-4DFE-87FA-3A62645ED02A}" srcOrd="0" destOrd="3" presId="urn:microsoft.com/office/officeart/2005/8/layout/StepDownProcess"/>
    <dgm:cxn modelId="{7FBA962C-05BC-46DA-971B-B90908B7F1B8}" type="presOf" srcId="{92BC88A0-6B95-4BA8-8BEF-2D64BEBE8C2F}" destId="{5300DD86-34ED-44BB-842E-C9A0725BC0B4}" srcOrd="0" destOrd="1" presId="urn:microsoft.com/office/officeart/2005/8/layout/StepDownProcess"/>
    <dgm:cxn modelId="{42ADA03F-3B81-48D0-B77B-E4D9F1BCE696}" srcId="{43508129-865C-4409-A594-F24C2B220495}" destId="{2AAC2503-D12C-4BEB-B526-BCA90958CC43}" srcOrd="4" destOrd="0" parTransId="{5FFF0241-F54F-4104-A586-0A431C1021C8}" sibTransId="{0CF3DF50-5874-498F-BEEE-A99529831862}"/>
    <dgm:cxn modelId="{0EE79F61-397F-45AF-83A1-D2AF11D149BF}" srcId="{43508129-865C-4409-A594-F24C2B220495}" destId="{6A4C9EE5-7C4F-4C92-9F18-793BB0C19726}" srcOrd="8" destOrd="0" parTransId="{BE9B690B-8DA6-48B5-8A95-976A90F58EF9}" sibTransId="{0C3F4955-C9BC-468B-BD9B-F65992A6C286}"/>
    <dgm:cxn modelId="{A1440444-403A-4F8A-802F-BD86E569167B}" type="presOf" srcId="{779F1685-B99D-49AC-8D34-F5BDD7517E06}" destId="{A3CEB2D0-960D-4DFE-87FA-3A62645ED02A}" srcOrd="0" destOrd="1" presId="urn:microsoft.com/office/officeart/2005/8/layout/StepDownProcess"/>
    <dgm:cxn modelId="{33F2714A-3C15-4158-9E1E-F7ECB3A90673}" type="presOf" srcId="{2AAC2503-D12C-4BEB-B526-BCA90958CC43}" destId="{A3CEB2D0-960D-4DFE-87FA-3A62645ED02A}" srcOrd="0" destOrd="4" presId="urn:microsoft.com/office/officeart/2005/8/layout/StepDownProcess"/>
    <dgm:cxn modelId="{422D5678-C524-44A5-A155-D83A4FCEAF85}" type="presOf" srcId="{03B99E1A-BD74-40BF-BB0E-EA8673D26F38}" destId="{A3CEB2D0-960D-4DFE-87FA-3A62645ED02A}" srcOrd="0" destOrd="2" presId="urn:microsoft.com/office/officeart/2005/8/layout/StepDownProcess"/>
    <dgm:cxn modelId="{22F6477A-F9F4-4D59-AC8C-2879F773A0F8}" type="presOf" srcId="{B4D02740-A82E-49A5-B6D7-F29B555D0939}" destId="{5300DD86-34ED-44BB-842E-C9A0725BC0B4}" srcOrd="0" destOrd="2" presId="urn:microsoft.com/office/officeart/2005/8/layout/StepDownProcess"/>
    <dgm:cxn modelId="{726FAB7F-F88E-4104-AB6F-D0952EC13D1C}" srcId="{43508129-865C-4409-A594-F24C2B220495}" destId="{66221CBF-3AFB-4B03-8092-68681C5211B9}" srcOrd="0" destOrd="0" parTransId="{7BC8A67C-31FA-4A3D-AE0D-06C119B61738}" sibTransId="{48C146C1-A2FC-4E1B-BD07-79A586A43CCE}"/>
    <dgm:cxn modelId="{61903B80-ABB1-446D-974A-A8759DF373B8}" type="presOf" srcId="{6A4C9EE5-7C4F-4C92-9F18-793BB0C19726}" destId="{A3CEB2D0-960D-4DFE-87FA-3A62645ED02A}" srcOrd="0" destOrd="8" presId="urn:microsoft.com/office/officeart/2005/8/layout/StepDownProcess"/>
    <dgm:cxn modelId="{953CAD84-26A2-4FF7-B1FA-0CA46ABCDE03}" srcId="{43508129-865C-4409-A594-F24C2B220495}" destId="{F76A0A07-B7CC-4E9B-9B38-64C6040C0236}" srcOrd="10" destOrd="0" parTransId="{E40DD078-243A-46D3-8156-26C7B6A40B7D}" sibTransId="{D3FEBCCF-2706-4B93-B231-66B546CDEC7E}"/>
    <dgm:cxn modelId="{A8EFE691-0513-4478-B7C6-AAD10314D6E5}" srcId="{6678274A-92BE-4B63-8E34-68F8CB877BB1}" destId="{92BC88A0-6B95-4BA8-8BEF-2D64BEBE8C2F}" srcOrd="1" destOrd="0" parTransId="{ADA987D5-36DA-4FC5-B08E-669EB6C596EA}" sibTransId="{DF96755B-067E-47CB-B812-1015D7CA2852}"/>
    <dgm:cxn modelId="{50AD0395-B2CA-4CB8-98B9-9591699A950F}" srcId="{6678274A-92BE-4B63-8E34-68F8CB877BB1}" destId="{AF0D76B7-B7A9-4547-AA4C-228384B7D927}" srcOrd="0" destOrd="0" parTransId="{10BED39E-4018-4E87-87DF-1C3317541AF3}" sibTransId="{E90900DA-1DD9-4FC7-8B73-DA70465EF143}"/>
    <dgm:cxn modelId="{5C09499A-BD6E-4E1E-A3A6-B3B34755152F}" type="presOf" srcId="{43508129-865C-4409-A594-F24C2B220495}" destId="{5DC64E96-E6EB-4F22-A08D-B97FFD2BA57C}" srcOrd="0" destOrd="0" presId="urn:microsoft.com/office/officeart/2005/8/layout/StepDownProcess"/>
    <dgm:cxn modelId="{CF8DC8A0-B7AC-460A-B46E-C4B74FBC0EFB}" type="presOf" srcId="{6678274A-92BE-4B63-8E34-68F8CB877BB1}" destId="{A9958BE9-D1CD-40A2-B69A-5C1CCBE1F24B}" srcOrd="0" destOrd="0" presId="urn:microsoft.com/office/officeart/2005/8/layout/StepDownProcess"/>
    <dgm:cxn modelId="{EA6E4BA7-F268-4408-A2B8-7170063A63E6}" type="presOf" srcId="{B56DBF87-2FBC-4753-B47F-1C2DC3DCDEDC}" destId="{A3CEB2D0-960D-4DFE-87FA-3A62645ED02A}" srcOrd="0" destOrd="6" presId="urn:microsoft.com/office/officeart/2005/8/layout/StepDownProcess"/>
    <dgm:cxn modelId="{8338AFA7-04E0-422E-9195-A106A49E7886}" type="presOf" srcId="{AF0D76B7-B7A9-4547-AA4C-228384B7D927}" destId="{5300DD86-34ED-44BB-842E-C9A0725BC0B4}" srcOrd="0" destOrd="0" presId="urn:microsoft.com/office/officeart/2005/8/layout/StepDownProcess"/>
    <dgm:cxn modelId="{693AE3AD-6989-4D64-A9EC-DD5092D6ECE5}" type="presOf" srcId="{F76A0A07-B7CC-4E9B-9B38-64C6040C0236}" destId="{A3CEB2D0-960D-4DFE-87FA-3A62645ED02A}" srcOrd="0" destOrd="10" presId="urn:microsoft.com/office/officeart/2005/8/layout/StepDownProcess"/>
    <dgm:cxn modelId="{DE3E33B1-BC3F-4865-8ECF-3AFCDFE12BEA}" type="presOf" srcId="{CB36B821-7F95-4189-A038-F0C885572F4E}" destId="{A3CEB2D0-960D-4DFE-87FA-3A62645ED02A}" srcOrd="0" destOrd="7" presId="urn:microsoft.com/office/officeart/2005/8/layout/StepDownProcess"/>
    <dgm:cxn modelId="{099624B6-3FC3-42F8-B9BD-59F6E9F4FD88}" srcId="{43508129-865C-4409-A594-F24C2B220495}" destId="{F6A90ACD-BCA7-4529-A3B9-7A408DA6F577}" srcOrd="9" destOrd="0" parTransId="{BF0C7E98-A760-4CDD-8619-AD74879967D8}" sibTransId="{02C772D2-EFED-41E3-8144-933964DDEC67}"/>
    <dgm:cxn modelId="{31CF0FBC-3CE5-49D4-9B39-C84E55C2393B}" type="presOf" srcId="{69756494-6537-4553-AF6F-A8EE2420D1D6}" destId="{0BAB47AB-8EC9-432B-9347-92EFB7DB9B8A}" srcOrd="0" destOrd="0" presId="urn:microsoft.com/office/officeart/2005/8/layout/StepDownProcess"/>
    <dgm:cxn modelId="{948A04CE-CA79-455F-BC5E-65306E8C30A4}" srcId="{43508129-865C-4409-A594-F24C2B220495}" destId="{B56DBF87-2FBC-4753-B47F-1C2DC3DCDEDC}" srcOrd="6" destOrd="0" parTransId="{02D22477-F917-412C-9CF6-5F0B3F9A5A98}" sibTransId="{C2C841FE-BF5C-4DED-867F-ED75C9A110E6}"/>
    <dgm:cxn modelId="{9E957ED3-A957-4676-A6AB-E2968E3BD314}" type="presOf" srcId="{66221CBF-3AFB-4B03-8092-68681C5211B9}" destId="{A3CEB2D0-960D-4DFE-87FA-3A62645ED02A}" srcOrd="0" destOrd="0" presId="urn:microsoft.com/office/officeart/2005/8/layout/StepDownProcess"/>
    <dgm:cxn modelId="{32166DDA-D524-4E88-B426-AFFA1C989B76}" srcId="{6678274A-92BE-4B63-8E34-68F8CB877BB1}" destId="{B4D02740-A82E-49A5-B6D7-F29B555D0939}" srcOrd="2" destOrd="0" parTransId="{C656B387-8716-4968-BA93-BAFBCAE4889B}" sibTransId="{ACA88601-D77E-4E95-8B4C-FF875BF9B89B}"/>
    <dgm:cxn modelId="{20EC89E1-EEC1-492F-B976-014309DE3E5C}" srcId="{69756494-6537-4553-AF6F-A8EE2420D1D6}" destId="{6678274A-92BE-4B63-8E34-68F8CB877BB1}" srcOrd="0" destOrd="0" parTransId="{3DDC3699-EF59-4810-A8CC-6D2A7F8F8222}" sibTransId="{16E97F20-5747-478B-9B28-A27DC3B708A1}"/>
    <dgm:cxn modelId="{3CA0FFE8-4120-4D86-A4A8-A1A8A1C7FA27}" type="presOf" srcId="{FFB56080-0670-4743-9D3D-A6F716EFBCA1}" destId="{A3CEB2D0-960D-4DFE-87FA-3A62645ED02A}" srcOrd="0" destOrd="5" presId="urn:microsoft.com/office/officeart/2005/8/layout/StepDownProcess"/>
    <dgm:cxn modelId="{55C081F1-B6EC-44FD-8055-9EA425B55253}" srcId="{69756494-6537-4553-AF6F-A8EE2420D1D6}" destId="{43508129-865C-4409-A594-F24C2B220495}" srcOrd="1" destOrd="0" parTransId="{1BC6EABB-55B2-4F4C-9F0E-84C899CD4355}" sibTransId="{E9E1B6D6-5B7A-4A42-A7D9-0F6B183C7AA1}"/>
    <dgm:cxn modelId="{BDE1F9F7-24FE-4046-8C15-AC056ADCA817}" srcId="{43508129-865C-4409-A594-F24C2B220495}" destId="{779F1685-B99D-49AC-8D34-F5BDD7517E06}" srcOrd="1" destOrd="0" parTransId="{E2ACD52C-C31E-4F91-BD2A-D655DE55BC6E}" sibTransId="{DB0E2054-E0E4-4432-B31C-F8F555809301}"/>
    <dgm:cxn modelId="{B955E74D-A41A-4D6D-816F-E01A1A7BA6D9}" type="presParOf" srcId="{0BAB47AB-8EC9-432B-9347-92EFB7DB9B8A}" destId="{8CB01797-C5AC-47DC-B0F7-5FCA027B0A11}" srcOrd="0" destOrd="0" presId="urn:microsoft.com/office/officeart/2005/8/layout/StepDownProcess"/>
    <dgm:cxn modelId="{40C6F624-250E-4C80-B45E-C5F2418B1AD1}" type="presParOf" srcId="{8CB01797-C5AC-47DC-B0F7-5FCA027B0A11}" destId="{C9A50C30-D7D9-4822-9FD2-7C107E2223CA}" srcOrd="0" destOrd="0" presId="urn:microsoft.com/office/officeart/2005/8/layout/StepDownProcess"/>
    <dgm:cxn modelId="{650CE3B5-60A1-4A90-AAAE-40F54678CBD1}" type="presParOf" srcId="{8CB01797-C5AC-47DC-B0F7-5FCA027B0A11}" destId="{A9958BE9-D1CD-40A2-B69A-5C1CCBE1F24B}" srcOrd="1" destOrd="0" presId="urn:microsoft.com/office/officeart/2005/8/layout/StepDownProcess"/>
    <dgm:cxn modelId="{A33CAEBC-E059-448E-8B46-F84C4774BC03}" type="presParOf" srcId="{8CB01797-C5AC-47DC-B0F7-5FCA027B0A11}" destId="{5300DD86-34ED-44BB-842E-C9A0725BC0B4}" srcOrd="2" destOrd="0" presId="urn:microsoft.com/office/officeart/2005/8/layout/StepDownProcess"/>
    <dgm:cxn modelId="{F4A28382-6DB8-4818-9CDE-C9D06D640171}" type="presParOf" srcId="{0BAB47AB-8EC9-432B-9347-92EFB7DB9B8A}" destId="{61194EB4-CA78-4197-BF8C-1279079C427E}" srcOrd="1" destOrd="0" presId="urn:microsoft.com/office/officeart/2005/8/layout/StepDownProcess"/>
    <dgm:cxn modelId="{C53F2EA9-241C-491F-BEDF-54A23DF5A211}" type="presParOf" srcId="{0BAB47AB-8EC9-432B-9347-92EFB7DB9B8A}" destId="{8745C860-A608-4425-BCF2-87ACE5CA90F9}" srcOrd="2" destOrd="0" presId="urn:microsoft.com/office/officeart/2005/8/layout/StepDownProcess"/>
    <dgm:cxn modelId="{8DB6BB71-AF0A-4B16-9132-888BE3583CC2}" type="presParOf" srcId="{8745C860-A608-4425-BCF2-87ACE5CA90F9}" destId="{5DC64E96-E6EB-4F22-A08D-B97FFD2BA57C}" srcOrd="0" destOrd="0" presId="urn:microsoft.com/office/officeart/2005/8/layout/StepDownProcess"/>
    <dgm:cxn modelId="{C0E0E5B8-AAB1-440F-8F7C-5E2CFBAD849E}" type="presParOf" srcId="{8745C860-A608-4425-BCF2-87ACE5CA90F9}" destId="{A3CEB2D0-960D-4DFE-87FA-3A62645ED02A}"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7764E-2A36-42D5-B44D-D682179C3F31}"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CO"/>
        </a:p>
      </dgm:t>
    </dgm:pt>
    <dgm:pt modelId="{FFCB8EAD-5A7C-4797-BC75-048938E9B9E7}">
      <dgm:prSet phldrT="[Texto]"/>
      <dgm:spPr>
        <a:solidFill>
          <a:srgbClr val="008080"/>
        </a:solidFill>
      </dgm:spPr>
      <dgm:t>
        <a:bodyPr/>
        <a:lstStyle/>
        <a:p>
          <a:r>
            <a:rPr lang="es-ES" dirty="0">
              <a:solidFill>
                <a:schemeClr val="bg1"/>
              </a:solidFill>
            </a:rPr>
            <a:t>Intervenir en la planeación para la asignación de recursos, vigilancia y control del gasto</a:t>
          </a:r>
          <a:endParaRPr lang="es-CO" dirty="0">
            <a:solidFill>
              <a:schemeClr val="bg1"/>
            </a:solidFill>
          </a:endParaRPr>
        </a:p>
      </dgm:t>
    </dgm:pt>
    <dgm:pt modelId="{55D872D0-995A-42E5-BBE6-AE27FECF2E8F}" type="parTrans" cxnId="{387DD680-FA0C-43E8-94F3-12079506EFD1}">
      <dgm:prSet/>
      <dgm:spPr/>
      <dgm:t>
        <a:bodyPr/>
        <a:lstStyle/>
        <a:p>
          <a:endParaRPr lang="es-CO"/>
        </a:p>
      </dgm:t>
    </dgm:pt>
    <dgm:pt modelId="{FF83D61D-1371-4D62-BFFA-1B6D7857E006}" type="sibTrans" cxnId="{387DD680-FA0C-43E8-94F3-12079506EFD1}">
      <dgm:prSet/>
      <dgm:spPr/>
      <dgm:t>
        <a:bodyPr/>
        <a:lstStyle/>
        <a:p>
          <a:endParaRPr lang="es-CO"/>
        </a:p>
      </dgm:t>
    </dgm:pt>
    <dgm:pt modelId="{ED053822-C8A3-4512-AF92-31114823E369}">
      <dgm:prSet phldrT="[Texto]"/>
      <dgm:spPr>
        <a:solidFill>
          <a:schemeClr val="accent2">
            <a:lumMod val="20000"/>
            <a:lumOff val="80000"/>
          </a:schemeClr>
        </a:solidFill>
      </dgm:spPr>
      <dgm:t>
        <a:bodyPr/>
        <a:lstStyle/>
        <a:p>
          <a:r>
            <a:rPr lang="es-ES" dirty="0">
              <a:solidFill>
                <a:schemeClr val="tx1"/>
              </a:solidFill>
            </a:rPr>
            <a:t>Participar en los programas de atención preventiva, familiar, extra hospitalaria y de control</a:t>
          </a:r>
          <a:endParaRPr lang="es-CO" dirty="0">
            <a:solidFill>
              <a:schemeClr val="tx1"/>
            </a:solidFill>
          </a:endParaRPr>
        </a:p>
      </dgm:t>
    </dgm:pt>
    <dgm:pt modelId="{8BAC11CB-766D-4232-AA0C-2196308EE9FC}" type="parTrans" cxnId="{440A7276-543E-4D1C-839C-D43D3A33F9CF}">
      <dgm:prSet/>
      <dgm:spPr/>
      <dgm:t>
        <a:bodyPr/>
        <a:lstStyle/>
        <a:p>
          <a:endParaRPr lang="es-CO"/>
        </a:p>
      </dgm:t>
    </dgm:pt>
    <dgm:pt modelId="{7FF8DA8C-6231-4B52-A9B8-348468C2F0B1}" type="sibTrans" cxnId="{440A7276-543E-4D1C-839C-D43D3A33F9CF}">
      <dgm:prSet/>
      <dgm:spPr/>
      <dgm:t>
        <a:bodyPr/>
        <a:lstStyle/>
        <a:p>
          <a:endParaRPr lang="es-CO"/>
        </a:p>
      </dgm:t>
    </dgm:pt>
    <dgm:pt modelId="{F4CA0FB0-0581-41AC-88DF-C42DC4F81A15}">
      <dgm:prSet phldrT="[Texto]"/>
      <dgm:spPr>
        <a:solidFill>
          <a:schemeClr val="accent4">
            <a:lumMod val="60000"/>
            <a:lumOff val="40000"/>
          </a:schemeClr>
        </a:solidFill>
      </dgm:spPr>
      <dgm:t>
        <a:bodyPr/>
        <a:lstStyle/>
        <a:p>
          <a:r>
            <a:rPr lang="es-ES" dirty="0"/>
            <a:t>Acordar y coordinar con las dependencias del SGSSS, todas las actividades de atención a las personas y al ambiente que se vayan a realizar en el área de influencia del comité</a:t>
          </a:r>
          <a:endParaRPr lang="es-CO" dirty="0"/>
        </a:p>
      </dgm:t>
    </dgm:pt>
    <dgm:pt modelId="{7AE66D05-F2CC-4F16-906C-D9CAFB57446B}" type="parTrans" cxnId="{69D205EC-229C-49D3-BB45-FA16C5732A7B}">
      <dgm:prSet/>
      <dgm:spPr/>
      <dgm:t>
        <a:bodyPr/>
        <a:lstStyle/>
        <a:p>
          <a:endParaRPr lang="es-CO"/>
        </a:p>
      </dgm:t>
    </dgm:pt>
    <dgm:pt modelId="{28B390D2-8ABF-46E0-98CF-EC44B1B9A4DD}" type="sibTrans" cxnId="{69D205EC-229C-49D3-BB45-FA16C5732A7B}">
      <dgm:prSet/>
      <dgm:spPr/>
      <dgm:t>
        <a:bodyPr/>
        <a:lstStyle/>
        <a:p>
          <a:endParaRPr lang="es-CO"/>
        </a:p>
      </dgm:t>
    </dgm:pt>
    <dgm:pt modelId="{6361F8CB-066E-4EE0-87D6-3DADFF266774}">
      <dgm:prSet phldrT="[Texto]"/>
      <dgm:spPr>
        <a:solidFill>
          <a:schemeClr val="accent2">
            <a:lumMod val="60000"/>
            <a:lumOff val="40000"/>
          </a:schemeClr>
        </a:solidFill>
      </dgm:spPr>
      <dgm:t>
        <a:bodyPr/>
        <a:lstStyle/>
        <a:p>
          <a:r>
            <a:rPr lang="es-ES" dirty="0"/>
            <a:t>Velar porque los recursos de fomento de la salud y prevención de la enfermedad, se incluyan en los planes de salud y se ejecuten debidamente</a:t>
          </a:r>
          <a:endParaRPr lang="es-CO" dirty="0"/>
        </a:p>
      </dgm:t>
    </dgm:pt>
    <dgm:pt modelId="{0902A086-560B-4637-A2E3-F0E7C0393834}" type="parTrans" cxnId="{E3779DE6-2401-4093-89BC-FD3814D45ECE}">
      <dgm:prSet/>
      <dgm:spPr/>
      <dgm:t>
        <a:bodyPr/>
        <a:lstStyle/>
        <a:p>
          <a:endParaRPr lang="es-CO"/>
        </a:p>
      </dgm:t>
    </dgm:pt>
    <dgm:pt modelId="{C03B5F97-E551-4841-AFFB-F021F551AA59}" type="sibTrans" cxnId="{E3779DE6-2401-4093-89BC-FD3814D45ECE}">
      <dgm:prSet/>
      <dgm:spPr/>
      <dgm:t>
        <a:bodyPr/>
        <a:lstStyle/>
        <a:p>
          <a:endParaRPr lang="es-CO"/>
        </a:p>
      </dgm:t>
    </dgm:pt>
    <dgm:pt modelId="{03A44A98-00AB-4A5B-AC86-B58558B4DAA6}">
      <dgm:prSet phldrT="[Texto]"/>
      <dgm:spPr/>
      <dgm:t>
        <a:bodyPr/>
        <a:lstStyle/>
        <a:p>
          <a:r>
            <a:rPr lang="es-ES" dirty="0"/>
            <a:t>Verificar que los recursos de financiamiento se administren adecuadamente y se utilicen en función de las prioridades establecidas en el Plan de Salud</a:t>
          </a:r>
          <a:endParaRPr lang="es-CO" dirty="0"/>
        </a:p>
      </dgm:t>
    </dgm:pt>
    <dgm:pt modelId="{28C1A04A-0415-4A5C-A8AD-F6CB57262E39}" type="parTrans" cxnId="{35B8CA31-2A17-47B6-A480-DB9A54EE7514}">
      <dgm:prSet/>
      <dgm:spPr/>
      <dgm:t>
        <a:bodyPr/>
        <a:lstStyle/>
        <a:p>
          <a:endParaRPr lang="es-CO"/>
        </a:p>
      </dgm:t>
    </dgm:pt>
    <dgm:pt modelId="{DA72BD2B-5570-4888-ABEC-5889DAB4CF39}" type="sibTrans" cxnId="{35B8CA31-2A17-47B6-A480-DB9A54EE7514}">
      <dgm:prSet/>
      <dgm:spPr/>
      <dgm:t>
        <a:bodyPr/>
        <a:lstStyle/>
        <a:p>
          <a:endParaRPr lang="es-CO"/>
        </a:p>
      </dgm:t>
    </dgm:pt>
    <dgm:pt modelId="{D1C20944-562B-4A33-A5D2-6EFB3BCEC696}">
      <dgm:prSet phldrT="[Texto]"/>
      <dgm:spPr>
        <a:solidFill>
          <a:schemeClr val="accent4">
            <a:lumMod val="75000"/>
          </a:schemeClr>
        </a:solidFill>
      </dgm:spPr>
      <dgm:t>
        <a:bodyPr/>
        <a:lstStyle/>
        <a:p>
          <a:r>
            <a:rPr lang="es-ES" dirty="0"/>
            <a:t>Proponer a quien corresponda la realización de programas de capacitación e investigación según las necesidades determinadas en el Plan Local de Salud.</a:t>
          </a:r>
          <a:endParaRPr lang="es-CO" dirty="0"/>
        </a:p>
      </dgm:t>
    </dgm:pt>
    <dgm:pt modelId="{4400A7D7-38BD-489F-BE4D-6623112C3D19}" type="parTrans" cxnId="{73EC050E-0CE7-4E56-AFAD-AE17FF35F673}">
      <dgm:prSet/>
      <dgm:spPr/>
      <dgm:t>
        <a:bodyPr/>
        <a:lstStyle/>
        <a:p>
          <a:endParaRPr lang="es-CO"/>
        </a:p>
      </dgm:t>
    </dgm:pt>
    <dgm:pt modelId="{15970BC9-4833-4088-8231-E06967589E2D}" type="sibTrans" cxnId="{73EC050E-0CE7-4E56-AFAD-AE17FF35F673}">
      <dgm:prSet/>
      <dgm:spPr/>
      <dgm:t>
        <a:bodyPr/>
        <a:lstStyle/>
        <a:p>
          <a:endParaRPr lang="es-CO"/>
        </a:p>
      </dgm:t>
    </dgm:pt>
    <dgm:pt modelId="{94C53A55-B7A7-4C7E-A743-3EAD45A75C06}">
      <dgm:prSet phldrT="[Texto]"/>
      <dgm:spPr>
        <a:solidFill>
          <a:schemeClr val="accent4">
            <a:lumMod val="20000"/>
            <a:lumOff val="80000"/>
          </a:schemeClr>
        </a:solidFill>
      </dgm:spPr>
      <dgm:t>
        <a:bodyPr/>
        <a:lstStyle/>
        <a:p>
          <a:r>
            <a:rPr lang="es-ES" dirty="0">
              <a:solidFill>
                <a:schemeClr val="tx1"/>
              </a:solidFill>
            </a:rPr>
            <a:t>Presentar proyectos en salud ante la respectiva entidad territorial</a:t>
          </a:r>
          <a:endParaRPr lang="es-CO" dirty="0">
            <a:solidFill>
              <a:schemeClr val="tx1"/>
            </a:solidFill>
          </a:endParaRPr>
        </a:p>
      </dgm:t>
    </dgm:pt>
    <dgm:pt modelId="{FEE8CA66-E4C9-47A0-B745-12A15E66D0DD}" type="parTrans" cxnId="{16D30406-735C-4867-8C23-E97F2A8CF50A}">
      <dgm:prSet/>
      <dgm:spPr/>
      <dgm:t>
        <a:bodyPr/>
        <a:lstStyle/>
        <a:p>
          <a:endParaRPr lang="es-CO"/>
        </a:p>
      </dgm:t>
    </dgm:pt>
    <dgm:pt modelId="{92E3E3BF-A297-455E-AF71-3647386DA808}" type="sibTrans" cxnId="{16D30406-735C-4867-8C23-E97F2A8CF50A}">
      <dgm:prSet/>
      <dgm:spPr/>
      <dgm:t>
        <a:bodyPr/>
        <a:lstStyle/>
        <a:p>
          <a:endParaRPr lang="es-CO"/>
        </a:p>
      </dgm:t>
    </dgm:pt>
    <dgm:pt modelId="{B31A78E1-1A0A-46D5-BE8D-8163E80DDC46}">
      <dgm:prSet phldrT="[Texto]"/>
      <dgm:spPr>
        <a:solidFill>
          <a:srgbClr val="33CCCC"/>
        </a:solidFill>
      </dgm:spPr>
      <dgm:t>
        <a:bodyPr/>
        <a:lstStyle/>
        <a:p>
          <a:r>
            <a:rPr lang="es-ES" dirty="0"/>
            <a:t>Participar en el proceso de diagnóstico, programación, control y evaluación</a:t>
          </a:r>
          <a:endParaRPr lang="es-CO" dirty="0"/>
        </a:p>
      </dgm:t>
    </dgm:pt>
    <dgm:pt modelId="{76EBF4DE-7FCA-4C6A-8195-6B16B5DF8EF6}" type="parTrans" cxnId="{18751A0E-F7E9-4E8F-AC5D-D5C9D9CA1301}">
      <dgm:prSet/>
      <dgm:spPr/>
      <dgm:t>
        <a:bodyPr/>
        <a:lstStyle/>
        <a:p>
          <a:endParaRPr lang="es-CO"/>
        </a:p>
      </dgm:t>
    </dgm:pt>
    <dgm:pt modelId="{716A786A-AA5B-4046-B477-F9C2F6595BDA}" type="sibTrans" cxnId="{18751A0E-F7E9-4E8F-AC5D-D5C9D9CA1301}">
      <dgm:prSet/>
      <dgm:spPr/>
      <dgm:t>
        <a:bodyPr/>
        <a:lstStyle/>
        <a:p>
          <a:endParaRPr lang="es-CO"/>
        </a:p>
      </dgm:t>
    </dgm:pt>
    <dgm:pt modelId="{0ABB5DB5-8D6A-468B-994C-986BDE80B45E}">
      <dgm:prSet phldrT="[Texto]"/>
      <dgm:spPr>
        <a:solidFill>
          <a:schemeClr val="bg2">
            <a:lumMod val="20000"/>
            <a:lumOff val="80000"/>
          </a:schemeClr>
        </a:solidFill>
      </dgm:spPr>
      <dgm:t>
        <a:bodyPr/>
        <a:lstStyle/>
        <a:p>
          <a:r>
            <a:rPr lang="es-ES" dirty="0">
              <a:solidFill>
                <a:schemeClr val="tx1"/>
              </a:solidFill>
            </a:rPr>
            <a:t>Presentar planes, programas  y prioridades en salud a la Junta Directiva del organismo o entidad de salud</a:t>
          </a:r>
          <a:endParaRPr lang="es-CO" dirty="0">
            <a:solidFill>
              <a:schemeClr val="tx1"/>
            </a:solidFill>
          </a:endParaRPr>
        </a:p>
      </dgm:t>
    </dgm:pt>
    <dgm:pt modelId="{429A0D6D-6C54-4DB4-B3E3-56F8CE4B4F9B}" type="parTrans" cxnId="{E9290007-54F8-41A7-BD57-869C4CE167A4}">
      <dgm:prSet/>
      <dgm:spPr/>
      <dgm:t>
        <a:bodyPr/>
        <a:lstStyle/>
        <a:p>
          <a:endParaRPr lang="es-CO"/>
        </a:p>
      </dgm:t>
    </dgm:pt>
    <dgm:pt modelId="{EF7EA08B-6154-4701-895E-9831724707EB}" type="sibTrans" cxnId="{E9290007-54F8-41A7-BD57-869C4CE167A4}">
      <dgm:prSet/>
      <dgm:spPr/>
      <dgm:t>
        <a:bodyPr/>
        <a:lstStyle/>
        <a:p>
          <a:endParaRPr lang="es-CO"/>
        </a:p>
      </dgm:t>
    </dgm:pt>
    <dgm:pt modelId="{08E4B7DE-84E0-46BE-86C5-B7A5E4B416F3}">
      <dgm:prSet phldrT="[Texto]" custT="1"/>
      <dgm:spPr>
        <a:solidFill>
          <a:schemeClr val="accent4">
            <a:lumMod val="60000"/>
            <a:lumOff val="40000"/>
          </a:schemeClr>
        </a:solidFill>
      </dgm:spPr>
      <dgm:t>
        <a:bodyPr/>
        <a:lstStyle/>
        <a:p>
          <a:r>
            <a:rPr lang="es-ES" sz="800" b="0" dirty="0"/>
            <a:t>Gestionar planes, programas y proyectos en el plan de Desarrollo de la entidad territorial</a:t>
          </a:r>
          <a:endParaRPr lang="es-CO" sz="800" b="0" dirty="0"/>
        </a:p>
      </dgm:t>
    </dgm:pt>
    <dgm:pt modelId="{7DD898B5-7EB4-4510-9556-3683F74052FF}" type="parTrans" cxnId="{A9CDCDB0-D17E-41C7-9B1C-E11F6C4BABD8}">
      <dgm:prSet/>
      <dgm:spPr/>
      <dgm:t>
        <a:bodyPr/>
        <a:lstStyle/>
        <a:p>
          <a:endParaRPr lang="es-CO"/>
        </a:p>
      </dgm:t>
    </dgm:pt>
    <dgm:pt modelId="{E9DE959D-3A09-4AC0-8476-8255D84B814F}" type="sibTrans" cxnId="{A9CDCDB0-D17E-41C7-9B1C-E11F6C4BABD8}">
      <dgm:prSet/>
      <dgm:spPr/>
      <dgm:t>
        <a:bodyPr/>
        <a:lstStyle/>
        <a:p>
          <a:endParaRPr lang="es-CO"/>
        </a:p>
      </dgm:t>
    </dgm:pt>
    <dgm:pt modelId="{E0C6CF73-AD68-44A2-9C6B-4F85170FE4EB}">
      <dgm:prSet phldrT="[Texto]"/>
      <dgm:spPr>
        <a:solidFill>
          <a:srgbClr val="009999"/>
        </a:solidFill>
      </dgm:spPr>
      <dgm:t>
        <a:bodyPr/>
        <a:lstStyle/>
        <a:p>
          <a:r>
            <a:rPr lang="es-ES" dirty="0"/>
            <a:t>Consultar e informar periódicamente a la comunidad sobre las actividades y discusiones del comité y las decisiones de las juntas directivas de los respectivos organismos o entidades de salud</a:t>
          </a:r>
          <a:endParaRPr lang="es-CO" dirty="0"/>
        </a:p>
      </dgm:t>
    </dgm:pt>
    <dgm:pt modelId="{4F9F4679-1182-49C4-BCA2-D2A9E01A9DAA}" type="parTrans" cxnId="{3DA1F3BB-244A-47C5-8508-182E6E7B9EB4}">
      <dgm:prSet/>
      <dgm:spPr/>
      <dgm:t>
        <a:bodyPr/>
        <a:lstStyle/>
        <a:p>
          <a:endParaRPr lang="es-CO"/>
        </a:p>
      </dgm:t>
    </dgm:pt>
    <dgm:pt modelId="{EE9654A2-0CD8-4DAF-8B6E-3E6A08F61A8E}" type="sibTrans" cxnId="{3DA1F3BB-244A-47C5-8508-182E6E7B9EB4}">
      <dgm:prSet/>
      <dgm:spPr/>
      <dgm:t>
        <a:bodyPr/>
        <a:lstStyle/>
        <a:p>
          <a:endParaRPr lang="es-CO"/>
        </a:p>
      </dgm:t>
    </dgm:pt>
    <dgm:pt modelId="{E36F1FA4-6CAC-408B-8822-4CF67C31B9CD}">
      <dgm:prSet phldrT="[Texto]"/>
      <dgm:spPr/>
      <dgm:t>
        <a:bodyPr/>
        <a:lstStyle/>
        <a:p>
          <a:r>
            <a:rPr lang="es-ES" dirty="0"/>
            <a:t>Impulsar el proceso de descentralización en especial a  través de su participación  en las juntas directivas de las IPS o de su dirección cuando existan</a:t>
          </a:r>
          <a:endParaRPr lang="es-CO" dirty="0"/>
        </a:p>
      </dgm:t>
    </dgm:pt>
    <dgm:pt modelId="{56E78219-B503-4008-8408-2E2A76395272}" type="parTrans" cxnId="{E0508796-B872-434E-A40B-464844D2B3A9}">
      <dgm:prSet/>
      <dgm:spPr/>
      <dgm:t>
        <a:bodyPr/>
        <a:lstStyle/>
        <a:p>
          <a:endParaRPr lang="es-CO"/>
        </a:p>
      </dgm:t>
    </dgm:pt>
    <dgm:pt modelId="{70344C8F-954D-4DC7-9F5B-9E84EA57594E}" type="sibTrans" cxnId="{E0508796-B872-434E-A40B-464844D2B3A9}">
      <dgm:prSet/>
      <dgm:spPr/>
      <dgm:t>
        <a:bodyPr/>
        <a:lstStyle/>
        <a:p>
          <a:endParaRPr lang="es-CO"/>
        </a:p>
      </dgm:t>
    </dgm:pt>
    <dgm:pt modelId="{9B06F803-B63F-4334-AE36-47C5AC19D7A8}" type="pres">
      <dgm:prSet presAssocID="{3FF7764E-2A36-42D5-B44D-D682179C3F31}" presName="Name0" presStyleCnt="0">
        <dgm:presLayoutVars>
          <dgm:dir/>
          <dgm:resizeHandles/>
        </dgm:presLayoutVars>
      </dgm:prSet>
      <dgm:spPr/>
    </dgm:pt>
    <dgm:pt modelId="{22966612-AB2A-43D9-BB7E-24395568818D}" type="pres">
      <dgm:prSet presAssocID="{FFCB8EAD-5A7C-4797-BC75-048938E9B9E7}" presName="compNode" presStyleCnt="0"/>
      <dgm:spPr/>
    </dgm:pt>
    <dgm:pt modelId="{F4674AE4-E440-45E3-A47E-91CC414F3ECA}" type="pres">
      <dgm:prSet presAssocID="{FFCB8EAD-5A7C-4797-BC75-048938E9B9E7}" presName="dummyConnPt" presStyleCnt="0"/>
      <dgm:spPr/>
    </dgm:pt>
    <dgm:pt modelId="{267E999F-5206-492B-A61C-F89B40B4F80E}" type="pres">
      <dgm:prSet presAssocID="{FFCB8EAD-5A7C-4797-BC75-048938E9B9E7}" presName="node" presStyleLbl="node1" presStyleIdx="0" presStyleCnt="12">
        <dgm:presLayoutVars>
          <dgm:bulletEnabled val="1"/>
        </dgm:presLayoutVars>
      </dgm:prSet>
      <dgm:spPr/>
    </dgm:pt>
    <dgm:pt modelId="{BCF20FEE-8190-46C3-A19F-3B732DB893EF}" type="pres">
      <dgm:prSet presAssocID="{FF83D61D-1371-4D62-BFFA-1B6D7857E006}" presName="sibTrans" presStyleLbl="bgSibTrans2D1" presStyleIdx="0" presStyleCnt="11"/>
      <dgm:spPr/>
    </dgm:pt>
    <dgm:pt modelId="{2FEAEB14-A768-43CF-BFA5-4D0EDEF9E8AA}" type="pres">
      <dgm:prSet presAssocID="{ED053822-C8A3-4512-AF92-31114823E369}" presName="compNode" presStyleCnt="0"/>
      <dgm:spPr/>
    </dgm:pt>
    <dgm:pt modelId="{9D6E5A93-C9EF-4DEB-9FE6-120C50AA9D3C}" type="pres">
      <dgm:prSet presAssocID="{ED053822-C8A3-4512-AF92-31114823E369}" presName="dummyConnPt" presStyleCnt="0"/>
      <dgm:spPr/>
    </dgm:pt>
    <dgm:pt modelId="{AB1D2524-7718-486A-9466-0D3DB404194A}" type="pres">
      <dgm:prSet presAssocID="{ED053822-C8A3-4512-AF92-31114823E369}" presName="node" presStyleLbl="node1" presStyleIdx="1" presStyleCnt="12">
        <dgm:presLayoutVars>
          <dgm:bulletEnabled val="1"/>
        </dgm:presLayoutVars>
      </dgm:prSet>
      <dgm:spPr/>
    </dgm:pt>
    <dgm:pt modelId="{1FD235D8-0CBA-49C2-ADCC-6569A1A8E1D4}" type="pres">
      <dgm:prSet presAssocID="{7FF8DA8C-6231-4B52-A9B8-348468C2F0B1}" presName="sibTrans" presStyleLbl="bgSibTrans2D1" presStyleIdx="1" presStyleCnt="11"/>
      <dgm:spPr/>
    </dgm:pt>
    <dgm:pt modelId="{308062FF-282A-48C0-AE16-1EEB7E910077}" type="pres">
      <dgm:prSet presAssocID="{F4CA0FB0-0581-41AC-88DF-C42DC4F81A15}" presName="compNode" presStyleCnt="0"/>
      <dgm:spPr/>
    </dgm:pt>
    <dgm:pt modelId="{63010A50-0272-4DD8-A903-154D61989841}" type="pres">
      <dgm:prSet presAssocID="{F4CA0FB0-0581-41AC-88DF-C42DC4F81A15}" presName="dummyConnPt" presStyleCnt="0"/>
      <dgm:spPr/>
    </dgm:pt>
    <dgm:pt modelId="{C6AE0EA9-1FA3-431A-8E53-5D893B6FDA5C}" type="pres">
      <dgm:prSet presAssocID="{F4CA0FB0-0581-41AC-88DF-C42DC4F81A15}" presName="node" presStyleLbl="node1" presStyleIdx="2" presStyleCnt="12">
        <dgm:presLayoutVars>
          <dgm:bulletEnabled val="1"/>
        </dgm:presLayoutVars>
      </dgm:prSet>
      <dgm:spPr/>
    </dgm:pt>
    <dgm:pt modelId="{1432E1B2-04FE-420B-9530-07F4899B38FB}" type="pres">
      <dgm:prSet presAssocID="{28B390D2-8ABF-46E0-98CF-EC44B1B9A4DD}" presName="sibTrans" presStyleLbl="bgSibTrans2D1" presStyleIdx="2" presStyleCnt="11"/>
      <dgm:spPr/>
    </dgm:pt>
    <dgm:pt modelId="{96EBC31D-4C8A-46A3-BC59-0DB8D1AC421D}" type="pres">
      <dgm:prSet presAssocID="{6361F8CB-066E-4EE0-87D6-3DADFF266774}" presName="compNode" presStyleCnt="0"/>
      <dgm:spPr/>
    </dgm:pt>
    <dgm:pt modelId="{24530B83-4366-44B8-BAAE-845BB93F0792}" type="pres">
      <dgm:prSet presAssocID="{6361F8CB-066E-4EE0-87D6-3DADFF266774}" presName="dummyConnPt" presStyleCnt="0"/>
      <dgm:spPr/>
    </dgm:pt>
    <dgm:pt modelId="{5EC4B04A-B363-4A14-B6F8-B47C85EF60F7}" type="pres">
      <dgm:prSet presAssocID="{6361F8CB-066E-4EE0-87D6-3DADFF266774}" presName="node" presStyleLbl="node1" presStyleIdx="3" presStyleCnt="12">
        <dgm:presLayoutVars>
          <dgm:bulletEnabled val="1"/>
        </dgm:presLayoutVars>
      </dgm:prSet>
      <dgm:spPr/>
    </dgm:pt>
    <dgm:pt modelId="{A6901DCC-6E75-4D35-B5D5-362886964F06}" type="pres">
      <dgm:prSet presAssocID="{C03B5F97-E551-4841-AFFB-F021F551AA59}" presName="sibTrans" presStyleLbl="bgSibTrans2D1" presStyleIdx="3" presStyleCnt="11"/>
      <dgm:spPr/>
    </dgm:pt>
    <dgm:pt modelId="{E2E0A018-E269-4D36-AC32-D521667242DE}" type="pres">
      <dgm:prSet presAssocID="{03A44A98-00AB-4A5B-AC86-B58558B4DAA6}" presName="compNode" presStyleCnt="0"/>
      <dgm:spPr/>
    </dgm:pt>
    <dgm:pt modelId="{C579603B-8940-4D78-974B-4509C8F2DBE2}" type="pres">
      <dgm:prSet presAssocID="{03A44A98-00AB-4A5B-AC86-B58558B4DAA6}" presName="dummyConnPt" presStyleCnt="0"/>
      <dgm:spPr/>
    </dgm:pt>
    <dgm:pt modelId="{83AA3E9A-76B1-47B6-88E0-F3D5E803D6AD}" type="pres">
      <dgm:prSet presAssocID="{03A44A98-00AB-4A5B-AC86-B58558B4DAA6}" presName="node" presStyleLbl="node1" presStyleIdx="4" presStyleCnt="12">
        <dgm:presLayoutVars>
          <dgm:bulletEnabled val="1"/>
        </dgm:presLayoutVars>
      </dgm:prSet>
      <dgm:spPr/>
    </dgm:pt>
    <dgm:pt modelId="{FB32D70F-4258-461E-9C27-EDD920491113}" type="pres">
      <dgm:prSet presAssocID="{DA72BD2B-5570-4888-ABEC-5889DAB4CF39}" presName="sibTrans" presStyleLbl="bgSibTrans2D1" presStyleIdx="4" presStyleCnt="11"/>
      <dgm:spPr/>
    </dgm:pt>
    <dgm:pt modelId="{BBEEDD2B-9600-41AD-882D-F7DE58F4274C}" type="pres">
      <dgm:prSet presAssocID="{D1C20944-562B-4A33-A5D2-6EFB3BCEC696}" presName="compNode" presStyleCnt="0"/>
      <dgm:spPr/>
    </dgm:pt>
    <dgm:pt modelId="{7E5601E3-44A3-44AC-9093-0984B4449480}" type="pres">
      <dgm:prSet presAssocID="{D1C20944-562B-4A33-A5D2-6EFB3BCEC696}" presName="dummyConnPt" presStyleCnt="0"/>
      <dgm:spPr/>
    </dgm:pt>
    <dgm:pt modelId="{9C84ECD4-F70F-41A9-89F9-1B286F39FCA8}" type="pres">
      <dgm:prSet presAssocID="{D1C20944-562B-4A33-A5D2-6EFB3BCEC696}" presName="node" presStyleLbl="node1" presStyleIdx="5" presStyleCnt="12">
        <dgm:presLayoutVars>
          <dgm:bulletEnabled val="1"/>
        </dgm:presLayoutVars>
      </dgm:prSet>
      <dgm:spPr/>
    </dgm:pt>
    <dgm:pt modelId="{CCA726A6-94DE-40DE-B302-945FB9809D6F}" type="pres">
      <dgm:prSet presAssocID="{15970BC9-4833-4088-8231-E06967589E2D}" presName="sibTrans" presStyleLbl="bgSibTrans2D1" presStyleIdx="5" presStyleCnt="11"/>
      <dgm:spPr/>
    </dgm:pt>
    <dgm:pt modelId="{4E07FF8A-942F-402F-878C-38776CCD5916}" type="pres">
      <dgm:prSet presAssocID="{94C53A55-B7A7-4C7E-A743-3EAD45A75C06}" presName="compNode" presStyleCnt="0"/>
      <dgm:spPr/>
    </dgm:pt>
    <dgm:pt modelId="{DA4A64E9-ABD7-4044-9969-B41EEFE9F07C}" type="pres">
      <dgm:prSet presAssocID="{94C53A55-B7A7-4C7E-A743-3EAD45A75C06}" presName="dummyConnPt" presStyleCnt="0"/>
      <dgm:spPr/>
    </dgm:pt>
    <dgm:pt modelId="{C11F691A-A663-42C1-ADE3-D9BBEBDF8204}" type="pres">
      <dgm:prSet presAssocID="{94C53A55-B7A7-4C7E-A743-3EAD45A75C06}" presName="node" presStyleLbl="node1" presStyleIdx="6" presStyleCnt="12">
        <dgm:presLayoutVars>
          <dgm:bulletEnabled val="1"/>
        </dgm:presLayoutVars>
      </dgm:prSet>
      <dgm:spPr/>
    </dgm:pt>
    <dgm:pt modelId="{EE77DF49-B073-4605-A00F-BD393A0267E6}" type="pres">
      <dgm:prSet presAssocID="{92E3E3BF-A297-455E-AF71-3647386DA808}" presName="sibTrans" presStyleLbl="bgSibTrans2D1" presStyleIdx="6" presStyleCnt="11"/>
      <dgm:spPr/>
    </dgm:pt>
    <dgm:pt modelId="{BA205FC8-994D-4E58-AA89-DC35DF2F6016}" type="pres">
      <dgm:prSet presAssocID="{B31A78E1-1A0A-46D5-BE8D-8163E80DDC46}" presName="compNode" presStyleCnt="0"/>
      <dgm:spPr/>
    </dgm:pt>
    <dgm:pt modelId="{15A336AF-81C2-486D-9C91-AC053F460F42}" type="pres">
      <dgm:prSet presAssocID="{B31A78E1-1A0A-46D5-BE8D-8163E80DDC46}" presName="dummyConnPt" presStyleCnt="0"/>
      <dgm:spPr/>
    </dgm:pt>
    <dgm:pt modelId="{FF93125B-EBE2-4860-A7E3-5EF4B2F152FA}" type="pres">
      <dgm:prSet presAssocID="{B31A78E1-1A0A-46D5-BE8D-8163E80DDC46}" presName="node" presStyleLbl="node1" presStyleIdx="7" presStyleCnt="12">
        <dgm:presLayoutVars>
          <dgm:bulletEnabled val="1"/>
        </dgm:presLayoutVars>
      </dgm:prSet>
      <dgm:spPr/>
    </dgm:pt>
    <dgm:pt modelId="{B0F02101-922A-4EE7-88DB-ADE2FE458FC2}" type="pres">
      <dgm:prSet presAssocID="{716A786A-AA5B-4046-B477-F9C2F6595BDA}" presName="sibTrans" presStyleLbl="bgSibTrans2D1" presStyleIdx="7" presStyleCnt="11"/>
      <dgm:spPr/>
    </dgm:pt>
    <dgm:pt modelId="{BF450E2E-9008-457A-ABE8-3C25BBCE9DBD}" type="pres">
      <dgm:prSet presAssocID="{0ABB5DB5-8D6A-468B-994C-986BDE80B45E}" presName="compNode" presStyleCnt="0"/>
      <dgm:spPr/>
    </dgm:pt>
    <dgm:pt modelId="{8D8D5CE5-AC0C-4289-ACDE-E82114219844}" type="pres">
      <dgm:prSet presAssocID="{0ABB5DB5-8D6A-468B-994C-986BDE80B45E}" presName="dummyConnPt" presStyleCnt="0"/>
      <dgm:spPr/>
    </dgm:pt>
    <dgm:pt modelId="{B7EFEFDF-E89A-4518-9227-2BADF922140F}" type="pres">
      <dgm:prSet presAssocID="{0ABB5DB5-8D6A-468B-994C-986BDE80B45E}" presName="node" presStyleLbl="node1" presStyleIdx="8" presStyleCnt="12">
        <dgm:presLayoutVars>
          <dgm:bulletEnabled val="1"/>
        </dgm:presLayoutVars>
      </dgm:prSet>
      <dgm:spPr/>
    </dgm:pt>
    <dgm:pt modelId="{004DACA8-9A59-420B-A1A3-B308D8C746C2}" type="pres">
      <dgm:prSet presAssocID="{EF7EA08B-6154-4701-895E-9831724707EB}" presName="sibTrans" presStyleLbl="bgSibTrans2D1" presStyleIdx="8" presStyleCnt="11"/>
      <dgm:spPr/>
    </dgm:pt>
    <dgm:pt modelId="{A407ABC7-0728-4256-B9E1-D4E76D93F06D}" type="pres">
      <dgm:prSet presAssocID="{08E4B7DE-84E0-46BE-86C5-B7A5E4B416F3}" presName="compNode" presStyleCnt="0"/>
      <dgm:spPr/>
    </dgm:pt>
    <dgm:pt modelId="{172F2CEF-9CA6-40FC-A536-3334A388096F}" type="pres">
      <dgm:prSet presAssocID="{08E4B7DE-84E0-46BE-86C5-B7A5E4B416F3}" presName="dummyConnPt" presStyleCnt="0"/>
      <dgm:spPr/>
    </dgm:pt>
    <dgm:pt modelId="{9E597606-DCF3-4BB9-B950-2490D95D9911}" type="pres">
      <dgm:prSet presAssocID="{08E4B7DE-84E0-46BE-86C5-B7A5E4B416F3}" presName="node" presStyleLbl="node1" presStyleIdx="9" presStyleCnt="12">
        <dgm:presLayoutVars>
          <dgm:bulletEnabled val="1"/>
        </dgm:presLayoutVars>
      </dgm:prSet>
      <dgm:spPr/>
    </dgm:pt>
    <dgm:pt modelId="{94562BF0-2B95-4D07-8E13-8D2C73D71022}" type="pres">
      <dgm:prSet presAssocID="{E9DE959D-3A09-4AC0-8476-8255D84B814F}" presName="sibTrans" presStyleLbl="bgSibTrans2D1" presStyleIdx="9" presStyleCnt="11"/>
      <dgm:spPr/>
    </dgm:pt>
    <dgm:pt modelId="{13FDC279-49EC-4CC8-A024-B3602C0A8CE8}" type="pres">
      <dgm:prSet presAssocID="{E0C6CF73-AD68-44A2-9C6B-4F85170FE4EB}" presName="compNode" presStyleCnt="0"/>
      <dgm:spPr/>
    </dgm:pt>
    <dgm:pt modelId="{D6DBDFCD-0B6B-4BCF-A41F-9F8D8F773B09}" type="pres">
      <dgm:prSet presAssocID="{E0C6CF73-AD68-44A2-9C6B-4F85170FE4EB}" presName="dummyConnPt" presStyleCnt="0"/>
      <dgm:spPr/>
    </dgm:pt>
    <dgm:pt modelId="{8F78AF66-A1B5-4472-AF40-502A2CFC3ED3}" type="pres">
      <dgm:prSet presAssocID="{E0C6CF73-AD68-44A2-9C6B-4F85170FE4EB}" presName="node" presStyleLbl="node1" presStyleIdx="10" presStyleCnt="12">
        <dgm:presLayoutVars>
          <dgm:bulletEnabled val="1"/>
        </dgm:presLayoutVars>
      </dgm:prSet>
      <dgm:spPr/>
    </dgm:pt>
    <dgm:pt modelId="{64BAC10E-D88D-4273-9D9E-4BE65004A149}" type="pres">
      <dgm:prSet presAssocID="{EE9654A2-0CD8-4DAF-8B6E-3E6A08F61A8E}" presName="sibTrans" presStyleLbl="bgSibTrans2D1" presStyleIdx="10" presStyleCnt="11"/>
      <dgm:spPr/>
    </dgm:pt>
    <dgm:pt modelId="{DA2DC065-542D-4E1C-B41B-331C8B596FD4}" type="pres">
      <dgm:prSet presAssocID="{E36F1FA4-6CAC-408B-8822-4CF67C31B9CD}" presName="compNode" presStyleCnt="0"/>
      <dgm:spPr/>
    </dgm:pt>
    <dgm:pt modelId="{739A604B-4692-4CFF-8DED-EF54CA27D29C}" type="pres">
      <dgm:prSet presAssocID="{E36F1FA4-6CAC-408B-8822-4CF67C31B9CD}" presName="dummyConnPt" presStyleCnt="0"/>
      <dgm:spPr/>
    </dgm:pt>
    <dgm:pt modelId="{096CC227-5225-4C9A-8C68-6ED809046C95}" type="pres">
      <dgm:prSet presAssocID="{E36F1FA4-6CAC-408B-8822-4CF67C31B9CD}" presName="node" presStyleLbl="node1" presStyleIdx="11" presStyleCnt="12">
        <dgm:presLayoutVars>
          <dgm:bulletEnabled val="1"/>
        </dgm:presLayoutVars>
      </dgm:prSet>
      <dgm:spPr/>
    </dgm:pt>
  </dgm:ptLst>
  <dgm:cxnLst>
    <dgm:cxn modelId="{32884001-FD48-4585-A850-1B45F5DA5B1F}" type="presOf" srcId="{94C53A55-B7A7-4C7E-A743-3EAD45A75C06}" destId="{C11F691A-A663-42C1-ADE3-D9BBEBDF8204}" srcOrd="0" destOrd="0" presId="urn:microsoft.com/office/officeart/2005/8/layout/bProcess4"/>
    <dgm:cxn modelId="{16D30406-735C-4867-8C23-E97F2A8CF50A}" srcId="{3FF7764E-2A36-42D5-B44D-D682179C3F31}" destId="{94C53A55-B7A7-4C7E-A743-3EAD45A75C06}" srcOrd="6" destOrd="0" parTransId="{FEE8CA66-E4C9-47A0-B745-12A15E66D0DD}" sibTransId="{92E3E3BF-A297-455E-AF71-3647386DA808}"/>
    <dgm:cxn modelId="{E9290007-54F8-41A7-BD57-869C4CE167A4}" srcId="{3FF7764E-2A36-42D5-B44D-D682179C3F31}" destId="{0ABB5DB5-8D6A-468B-994C-986BDE80B45E}" srcOrd="8" destOrd="0" parTransId="{429A0D6D-6C54-4DB4-B3E3-56F8CE4B4F9B}" sibTransId="{EF7EA08B-6154-4701-895E-9831724707EB}"/>
    <dgm:cxn modelId="{73EC050E-0CE7-4E56-AFAD-AE17FF35F673}" srcId="{3FF7764E-2A36-42D5-B44D-D682179C3F31}" destId="{D1C20944-562B-4A33-A5D2-6EFB3BCEC696}" srcOrd="5" destOrd="0" parTransId="{4400A7D7-38BD-489F-BE4D-6623112C3D19}" sibTransId="{15970BC9-4833-4088-8231-E06967589E2D}"/>
    <dgm:cxn modelId="{18751A0E-F7E9-4E8F-AC5D-D5C9D9CA1301}" srcId="{3FF7764E-2A36-42D5-B44D-D682179C3F31}" destId="{B31A78E1-1A0A-46D5-BE8D-8163E80DDC46}" srcOrd="7" destOrd="0" parTransId="{76EBF4DE-7FCA-4C6A-8195-6B16B5DF8EF6}" sibTransId="{716A786A-AA5B-4046-B477-F9C2F6595BDA}"/>
    <dgm:cxn modelId="{BF8E720F-0750-4501-AFED-079E31544644}" type="presOf" srcId="{EF7EA08B-6154-4701-895E-9831724707EB}" destId="{004DACA8-9A59-420B-A1A3-B308D8C746C2}" srcOrd="0" destOrd="0" presId="urn:microsoft.com/office/officeart/2005/8/layout/bProcess4"/>
    <dgm:cxn modelId="{8EF22E11-C920-47DB-814E-D6B0047B6DE4}" type="presOf" srcId="{ED053822-C8A3-4512-AF92-31114823E369}" destId="{AB1D2524-7718-486A-9466-0D3DB404194A}" srcOrd="0" destOrd="0" presId="urn:microsoft.com/office/officeart/2005/8/layout/bProcess4"/>
    <dgm:cxn modelId="{9E6E261B-B710-418C-BA37-4C26651BF3D0}" type="presOf" srcId="{08E4B7DE-84E0-46BE-86C5-B7A5E4B416F3}" destId="{9E597606-DCF3-4BB9-B950-2490D95D9911}" srcOrd="0" destOrd="0" presId="urn:microsoft.com/office/officeart/2005/8/layout/bProcess4"/>
    <dgm:cxn modelId="{D7A58024-E797-4E9E-981C-660193B5AA8F}" type="presOf" srcId="{FF83D61D-1371-4D62-BFFA-1B6D7857E006}" destId="{BCF20FEE-8190-46C3-A19F-3B732DB893EF}" srcOrd="0" destOrd="0" presId="urn:microsoft.com/office/officeart/2005/8/layout/bProcess4"/>
    <dgm:cxn modelId="{F6921E27-E4F4-4B89-8066-CAB66D46D4C4}" type="presOf" srcId="{6361F8CB-066E-4EE0-87D6-3DADFF266774}" destId="{5EC4B04A-B363-4A14-B6F8-B47C85EF60F7}" srcOrd="0" destOrd="0" presId="urn:microsoft.com/office/officeart/2005/8/layout/bProcess4"/>
    <dgm:cxn modelId="{EBEAAB2C-EF41-421C-AEDC-49143F7ACDD5}" type="presOf" srcId="{E9DE959D-3A09-4AC0-8476-8255D84B814F}" destId="{94562BF0-2B95-4D07-8E13-8D2C73D71022}" srcOrd="0" destOrd="0" presId="urn:microsoft.com/office/officeart/2005/8/layout/bProcess4"/>
    <dgm:cxn modelId="{E9644131-8213-4682-BD99-2CDD9BD522ED}" type="presOf" srcId="{92E3E3BF-A297-455E-AF71-3647386DA808}" destId="{EE77DF49-B073-4605-A00F-BD393A0267E6}" srcOrd="0" destOrd="0" presId="urn:microsoft.com/office/officeart/2005/8/layout/bProcess4"/>
    <dgm:cxn modelId="{8C18A031-C34F-4490-BB74-988D12529FFD}" type="presOf" srcId="{716A786A-AA5B-4046-B477-F9C2F6595BDA}" destId="{B0F02101-922A-4EE7-88DB-ADE2FE458FC2}" srcOrd="0" destOrd="0" presId="urn:microsoft.com/office/officeart/2005/8/layout/bProcess4"/>
    <dgm:cxn modelId="{35B8CA31-2A17-47B6-A480-DB9A54EE7514}" srcId="{3FF7764E-2A36-42D5-B44D-D682179C3F31}" destId="{03A44A98-00AB-4A5B-AC86-B58558B4DAA6}" srcOrd="4" destOrd="0" parTransId="{28C1A04A-0415-4A5C-A8AD-F6CB57262E39}" sibTransId="{DA72BD2B-5570-4888-ABEC-5889DAB4CF39}"/>
    <dgm:cxn modelId="{07181238-A0C1-43AA-866C-16B4D44D5543}" type="presOf" srcId="{7FF8DA8C-6231-4B52-A9B8-348468C2F0B1}" destId="{1FD235D8-0CBA-49C2-ADCC-6569A1A8E1D4}" srcOrd="0" destOrd="0" presId="urn:microsoft.com/office/officeart/2005/8/layout/bProcess4"/>
    <dgm:cxn modelId="{9F86293D-155D-4C2C-BD0A-3008861BEA45}" type="presOf" srcId="{E0C6CF73-AD68-44A2-9C6B-4F85170FE4EB}" destId="{8F78AF66-A1B5-4472-AF40-502A2CFC3ED3}" srcOrd="0" destOrd="0" presId="urn:microsoft.com/office/officeart/2005/8/layout/bProcess4"/>
    <dgm:cxn modelId="{AA878A61-BDF8-4F77-9AF7-9BAE8D2B7A7D}" type="presOf" srcId="{B31A78E1-1A0A-46D5-BE8D-8163E80DDC46}" destId="{FF93125B-EBE2-4860-A7E3-5EF4B2F152FA}" srcOrd="0" destOrd="0" presId="urn:microsoft.com/office/officeart/2005/8/layout/bProcess4"/>
    <dgm:cxn modelId="{82EF5543-10CC-4687-9C05-D80FED72E539}" type="presOf" srcId="{F4CA0FB0-0581-41AC-88DF-C42DC4F81A15}" destId="{C6AE0EA9-1FA3-431A-8E53-5D893B6FDA5C}" srcOrd="0" destOrd="0" presId="urn:microsoft.com/office/officeart/2005/8/layout/bProcess4"/>
    <dgm:cxn modelId="{AC2B496D-58D7-46F3-9801-9D926121F24C}" type="presOf" srcId="{3FF7764E-2A36-42D5-B44D-D682179C3F31}" destId="{9B06F803-B63F-4334-AE36-47C5AC19D7A8}" srcOrd="0" destOrd="0" presId="urn:microsoft.com/office/officeart/2005/8/layout/bProcess4"/>
    <dgm:cxn modelId="{440A7276-543E-4D1C-839C-D43D3A33F9CF}" srcId="{3FF7764E-2A36-42D5-B44D-D682179C3F31}" destId="{ED053822-C8A3-4512-AF92-31114823E369}" srcOrd="1" destOrd="0" parTransId="{8BAC11CB-766D-4232-AA0C-2196308EE9FC}" sibTransId="{7FF8DA8C-6231-4B52-A9B8-348468C2F0B1}"/>
    <dgm:cxn modelId="{C20C2057-B194-4179-9A4B-EE9553730BD3}" type="presOf" srcId="{FFCB8EAD-5A7C-4797-BC75-048938E9B9E7}" destId="{267E999F-5206-492B-A61C-F89B40B4F80E}" srcOrd="0" destOrd="0" presId="urn:microsoft.com/office/officeart/2005/8/layout/bProcess4"/>
    <dgm:cxn modelId="{387DD680-FA0C-43E8-94F3-12079506EFD1}" srcId="{3FF7764E-2A36-42D5-B44D-D682179C3F31}" destId="{FFCB8EAD-5A7C-4797-BC75-048938E9B9E7}" srcOrd="0" destOrd="0" parTransId="{55D872D0-995A-42E5-BBE6-AE27FECF2E8F}" sibTransId="{FF83D61D-1371-4D62-BFFA-1B6D7857E006}"/>
    <dgm:cxn modelId="{3A6F5391-D004-4A35-AF65-3757A385FB4B}" type="presOf" srcId="{E36F1FA4-6CAC-408B-8822-4CF67C31B9CD}" destId="{096CC227-5225-4C9A-8C68-6ED809046C95}" srcOrd="0" destOrd="0" presId="urn:microsoft.com/office/officeart/2005/8/layout/bProcess4"/>
    <dgm:cxn modelId="{7276B894-CEE7-45E7-BD4F-D9DD1978EE79}" type="presOf" srcId="{C03B5F97-E551-4841-AFFB-F021F551AA59}" destId="{A6901DCC-6E75-4D35-B5D5-362886964F06}" srcOrd="0" destOrd="0" presId="urn:microsoft.com/office/officeart/2005/8/layout/bProcess4"/>
    <dgm:cxn modelId="{C56D6895-841E-49FC-B6AE-59C9CC854456}" type="presOf" srcId="{15970BC9-4833-4088-8231-E06967589E2D}" destId="{CCA726A6-94DE-40DE-B302-945FB9809D6F}" srcOrd="0" destOrd="0" presId="urn:microsoft.com/office/officeart/2005/8/layout/bProcess4"/>
    <dgm:cxn modelId="{E0508796-B872-434E-A40B-464844D2B3A9}" srcId="{3FF7764E-2A36-42D5-B44D-D682179C3F31}" destId="{E36F1FA4-6CAC-408B-8822-4CF67C31B9CD}" srcOrd="11" destOrd="0" parTransId="{56E78219-B503-4008-8408-2E2A76395272}" sibTransId="{70344C8F-954D-4DC7-9F5B-9E84EA57594E}"/>
    <dgm:cxn modelId="{091F5EA6-3145-4DDB-B26F-64114E5CE078}" type="presOf" srcId="{28B390D2-8ABF-46E0-98CF-EC44B1B9A4DD}" destId="{1432E1B2-04FE-420B-9530-07F4899B38FB}" srcOrd="0" destOrd="0" presId="urn:microsoft.com/office/officeart/2005/8/layout/bProcess4"/>
    <dgm:cxn modelId="{CC6499A7-AF0D-40DA-84D4-E0BA81DD8874}" type="presOf" srcId="{EE9654A2-0CD8-4DAF-8B6E-3E6A08F61A8E}" destId="{64BAC10E-D88D-4273-9D9E-4BE65004A149}" srcOrd="0" destOrd="0" presId="urn:microsoft.com/office/officeart/2005/8/layout/bProcess4"/>
    <dgm:cxn modelId="{A9CDCDB0-D17E-41C7-9B1C-E11F6C4BABD8}" srcId="{3FF7764E-2A36-42D5-B44D-D682179C3F31}" destId="{08E4B7DE-84E0-46BE-86C5-B7A5E4B416F3}" srcOrd="9" destOrd="0" parTransId="{7DD898B5-7EB4-4510-9556-3683F74052FF}" sibTransId="{E9DE959D-3A09-4AC0-8476-8255D84B814F}"/>
    <dgm:cxn modelId="{B81049B3-F30C-4EFB-8DAD-E2087C65A0F9}" type="presOf" srcId="{D1C20944-562B-4A33-A5D2-6EFB3BCEC696}" destId="{9C84ECD4-F70F-41A9-89F9-1B286F39FCA8}" srcOrd="0" destOrd="0" presId="urn:microsoft.com/office/officeart/2005/8/layout/bProcess4"/>
    <dgm:cxn modelId="{3DA1F3BB-244A-47C5-8508-182E6E7B9EB4}" srcId="{3FF7764E-2A36-42D5-B44D-D682179C3F31}" destId="{E0C6CF73-AD68-44A2-9C6B-4F85170FE4EB}" srcOrd="10" destOrd="0" parTransId="{4F9F4679-1182-49C4-BCA2-D2A9E01A9DAA}" sibTransId="{EE9654A2-0CD8-4DAF-8B6E-3E6A08F61A8E}"/>
    <dgm:cxn modelId="{CF49C8D8-A007-4C4E-B716-E1FAF4D396DD}" type="presOf" srcId="{0ABB5DB5-8D6A-468B-994C-986BDE80B45E}" destId="{B7EFEFDF-E89A-4518-9227-2BADF922140F}" srcOrd="0" destOrd="0" presId="urn:microsoft.com/office/officeart/2005/8/layout/bProcess4"/>
    <dgm:cxn modelId="{C8D4ABDB-A442-4A37-8A48-822FCA3CA7B6}" type="presOf" srcId="{DA72BD2B-5570-4888-ABEC-5889DAB4CF39}" destId="{FB32D70F-4258-461E-9C27-EDD920491113}" srcOrd="0" destOrd="0" presId="urn:microsoft.com/office/officeart/2005/8/layout/bProcess4"/>
    <dgm:cxn modelId="{B31E19E4-4734-49E6-AF51-6003464B3086}" type="presOf" srcId="{03A44A98-00AB-4A5B-AC86-B58558B4DAA6}" destId="{83AA3E9A-76B1-47B6-88E0-F3D5E803D6AD}" srcOrd="0" destOrd="0" presId="urn:microsoft.com/office/officeart/2005/8/layout/bProcess4"/>
    <dgm:cxn modelId="{E3779DE6-2401-4093-89BC-FD3814D45ECE}" srcId="{3FF7764E-2A36-42D5-B44D-D682179C3F31}" destId="{6361F8CB-066E-4EE0-87D6-3DADFF266774}" srcOrd="3" destOrd="0" parTransId="{0902A086-560B-4637-A2E3-F0E7C0393834}" sibTransId="{C03B5F97-E551-4841-AFFB-F021F551AA59}"/>
    <dgm:cxn modelId="{69D205EC-229C-49D3-BB45-FA16C5732A7B}" srcId="{3FF7764E-2A36-42D5-B44D-D682179C3F31}" destId="{F4CA0FB0-0581-41AC-88DF-C42DC4F81A15}" srcOrd="2" destOrd="0" parTransId="{7AE66D05-F2CC-4F16-906C-D9CAFB57446B}" sibTransId="{28B390D2-8ABF-46E0-98CF-EC44B1B9A4DD}"/>
    <dgm:cxn modelId="{62AFF4D8-AEDD-440F-93B5-DA97AB32A9D1}" type="presParOf" srcId="{9B06F803-B63F-4334-AE36-47C5AC19D7A8}" destId="{22966612-AB2A-43D9-BB7E-24395568818D}" srcOrd="0" destOrd="0" presId="urn:microsoft.com/office/officeart/2005/8/layout/bProcess4"/>
    <dgm:cxn modelId="{EA454440-0203-4260-922F-CC31AC248030}" type="presParOf" srcId="{22966612-AB2A-43D9-BB7E-24395568818D}" destId="{F4674AE4-E440-45E3-A47E-91CC414F3ECA}" srcOrd="0" destOrd="0" presId="urn:microsoft.com/office/officeart/2005/8/layout/bProcess4"/>
    <dgm:cxn modelId="{AAFEB627-A7E8-42B3-84D7-398403EBAF1B}" type="presParOf" srcId="{22966612-AB2A-43D9-BB7E-24395568818D}" destId="{267E999F-5206-492B-A61C-F89B40B4F80E}" srcOrd="1" destOrd="0" presId="urn:microsoft.com/office/officeart/2005/8/layout/bProcess4"/>
    <dgm:cxn modelId="{EFAD535D-DD0F-489D-BFC1-BBA8C7299DFF}" type="presParOf" srcId="{9B06F803-B63F-4334-AE36-47C5AC19D7A8}" destId="{BCF20FEE-8190-46C3-A19F-3B732DB893EF}" srcOrd="1" destOrd="0" presId="urn:microsoft.com/office/officeart/2005/8/layout/bProcess4"/>
    <dgm:cxn modelId="{D9AEE99A-7935-46E9-9A63-74C6498CFA71}" type="presParOf" srcId="{9B06F803-B63F-4334-AE36-47C5AC19D7A8}" destId="{2FEAEB14-A768-43CF-BFA5-4D0EDEF9E8AA}" srcOrd="2" destOrd="0" presId="urn:microsoft.com/office/officeart/2005/8/layout/bProcess4"/>
    <dgm:cxn modelId="{2874C15A-D57D-43E1-B8C6-F3656062EF47}" type="presParOf" srcId="{2FEAEB14-A768-43CF-BFA5-4D0EDEF9E8AA}" destId="{9D6E5A93-C9EF-4DEB-9FE6-120C50AA9D3C}" srcOrd="0" destOrd="0" presId="urn:microsoft.com/office/officeart/2005/8/layout/bProcess4"/>
    <dgm:cxn modelId="{2DB31844-8C6E-4B2B-8E21-3BDF0630B611}" type="presParOf" srcId="{2FEAEB14-A768-43CF-BFA5-4D0EDEF9E8AA}" destId="{AB1D2524-7718-486A-9466-0D3DB404194A}" srcOrd="1" destOrd="0" presId="urn:microsoft.com/office/officeart/2005/8/layout/bProcess4"/>
    <dgm:cxn modelId="{A7F0B4F8-83FC-4371-B43C-A901B5AC2123}" type="presParOf" srcId="{9B06F803-B63F-4334-AE36-47C5AC19D7A8}" destId="{1FD235D8-0CBA-49C2-ADCC-6569A1A8E1D4}" srcOrd="3" destOrd="0" presId="urn:microsoft.com/office/officeart/2005/8/layout/bProcess4"/>
    <dgm:cxn modelId="{5019B851-CE36-4F65-A80A-A5672752213D}" type="presParOf" srcId="{9B06F803-B63F-4334-AE36-47C5AC19D7A8}" destId="{308062FF-282A-48C0-AE16-1EEB7E910077}" srcOrd="4" destOrd="0" presId="urn:microsoft.com/office/officeart/2005/8/layout/bProcess4"/>
    <dgm:cxn modelId="{5418B9E8-7838-4F97-BB8D-58E6BFF00487}" type="presParOf" srcId="{308062FF-282A-48C0-AE16-1EEB7E910077}" destId="{63010A50-0272-4DD8-A903-154D61989841}" srcOrd="0" destOrd="0" presId="urn:microsoft.com/office/officeart/2005/8/layout/bProcess4"/>
    <dgm:cxn modelId="{915B9F86-2064-4B00-977D-B2B79F166968}" type="presParOf" srcId="{308062FF-282A-48C0-AE16-1EEB7E910077}" destId="{C6AE0EA9-1FA3-431A-8E53-5D893B6FDA5C}" srcOrd="1" destOrd="0" presId="urn:microsoft.com/office/officeart/2005/8/layout/bProcess4"/>
    <dgm:cxn modelId="{F5F52B0B-9B89-4E39-9355-73D342E96809}" type="presParOf" srcId="{9B06F803-B63F-4334-AE36-47C5AC19D7A8}" destId="{1432E1B2-04FE-420B-9530-07F4899B38FB}" srcOrd="5" destOrd="0" presId="urn:microsoft.com/office/officeart/2005/8/layout/bProcess4"/>
    <dgm:cxn modelId="{42B99994-51C7-43BE-9531-FE278FED11A9}" type="presParOf" srcId="{9B06F803-B63F-4334-AE36-47C5AC19D7A8}" destId="{96EBC31D-4C8A-46A3-BC59-0DB8D1AC421D}" srcOrd="6" destOrd="0" presId="urn:microsoft.com/office/officeart/2005/8/layout/bProcess4"/>
    <dgm:cxn modelId="{4E45FFBF-84F2-48E2-8C93-A5F54CCF6136}" type="presParOf" srcId="{96EBC31D-4C8A-46A3-BC59-0DB8D1AC421D}" destId="{24530B83-4366-44B8-BAAE-845BB93F0792}" srcOrd="0" destOrd="0" presId="urn:microsoft.com/office/officeart/2005/8/layout/bProcess4"/>
    <dgm:cxn modelId="{4CA23422-7A13-4244-85C0-FFCC6DD78F11}" type="presParOf" srcId="{96EBC31D-4C8A-46A3-BC59-0DB8D1AC421D}" destId="{5EC4B04A-B363-4A14-B6F8-B47C85EF60F7}" srcOrd="1" destOrd="0" presId="urn:microsoft.com/office/officeart/2005/8/layout/bProcess4"/>
    <dgm:cxn modelId="{2D7D15C9-4CF2-4459-9E92-012CB26C342C}" type="presParOf" srcId="{9B06F803-B63F-4334-AE36-47C5AC19D7A8}" destId="{A6901DCC-6E75-4D35-B5D5-362886964F06}" srcOrd="7" destOrd="0" presId="urn:microsoft.com/office/officeart/2005/8/layout/bProcess4"/>
    <dgm:cxn modelId="{255E792F-5946-4AB4-B69C-CDB19D6017C0}" type="presParOf" srcId="{9B06F803-B63F-4334-AE36-47C5AC19D7A8}" destId="{E2E0A018-E269-4D36-AC32-D521667242DE}" srcOrd="8" destOrd="0" presId="urn:microsoft.com/office/officeart/2005/8/layout/bProcess4"/>
    <dgm:cxn modelId="{1F1ECF25-A635-453C-8334-956A314D30F0}" type="presParOf" srcId="{E2E0A018-E269-4D36-AC32-D521667242DE}" destId="{C579603B-8940-4D78-974B-4509C8F2DBE2}" srcOrd="0" destOrd="0" presId="urn:microsoft.com/office/officeart/2005/8/layout/bProcess4"/>
    <dgm:cxn modelId="{BDD651AA-9DFD-4725-A552-A78E5BA618E8}" type="presParOf" srcId="{E2E0A018-E269-4D36-AC32-D521667242DE}" destId="{83AA3E9A-76B1-47B6-88E0-F3D5E803D6AD}" srcOrd="1" destOrd="0" presId="urn:microsoft.com/office/officeart/2005/8/layout/bProcess4"/>
    <dgm:cxn modelId="{11DDA03D-DE11-409D-A1EA-DDC4CBA24D79}" type="presParOf" srcId="{9B06F803-B63F-4334-AE36-47C5AC19D7A8}" destId="{FB32D70F-4258-461E-9C27-EDD920491113}" srcOrd="9" destOrd="0" presId="urn:microsoft.com/office/officeart/2005/8/layout/bProcess4"/>
    <dgm:cxn modelId="{8BE3BA10-C4A8-49E8-9B0F-89C71E20EF60}" type="presParOf" srcId="{9B06F803-B63F-4334-AE36-47C5AC19D7A8}" destId="{BBEEDD2B-9600-41AD-882D-F7DE58F4274C}" srcOrd="10" destOrd="0" presId="urn:microsoft.com/office/officeart/2005/8/layout/bProcess4"/>
    <dgm:cxn modelId="{79198296-F4A2-462C-8C71-38D222F74B41}" type="presParOf" srcId="{BBEEDD2B-9600-41AD-882D-F7DE58F4274C}" destId="{7E5601E3-44A3-44AC-9093-0984B4449480}" srcOrd="0" destOrd="0" presId="urn:microsoft.com/office/officeart/2005/8/layout/bProcess4"/>
    <dgm:cxn modelId="{0A387783-DD7D-41F5-9348-26E0ED760DBF}" type="presParOf" srcId="{BBEEDD2B-9600-41AD-882D-F7DE58F4274C}" destId="{9C84ECD4-F70F-41A9-89F9-1B286F39FCA8}" srcOrd="1" destOrd="0" presId="urn:microsoft.com/office/officeart/2005/8/layout/bProcess4"/>
    <dgm:cxn modelId="{DBAD8E3C-3733-4C74-98AB-E6D2513A1E2B}" type="presParOf" srcId="{9B06F803-B63F-4334-AE36-47C5AC19D7A8}" destId="{CCA726A6-94DE-40DE-B302-945FB9809D6F}" srcOrd="11" destOrd="0" presId="urn:microsoft.com/office/officeart/2005/8/layout/bProcess4"/>
    <dgm:cxn modelId="{517A52E3-C85D-4A4A-BF0D-FAA691DCFEED}" type="presParOf" srcId="{9B06F803-B63F-4334-AE36-47C5AC19D7A8}" destId="{4E07FF8A-942F-402F-878C-38776CCD5916}" srcOrd="12" destOrd="0" presId="urn:microsoft.com/office/officeart/2005/8/layout/bProcess4"/>
    <dgm:cxn modelId="{E5E1CD6F-32EE-49D5-A735-381FEBF0FA8B}" type="presParOf" srcId="{4E07FF8A-942F-402F-878C-38776CCD5916}" destId="{DA4A64E9-ABD7-4044-9969-B41EEFE9F07C}" srcOrd="0" destOrd="0" presId="urn:microsoft.com/office/officeart/2005/8/layout/bProcess4"/>
    <dgm:cxn modelId="{55A194F0-95FA-4CBB-8C03-3B37F0FDC72C}" type="presParOf" srcId="{4E07FF8A-942F-402F-878C-38776CCD5916}" destId="{C11F691A-A663-42C1-ADE3-D9BBEBDF8204}" srcOrd="1" destOrd="0" presId="urn:microsoft.com/office/officeart/2005/8/layout/bProcess4"/>
    <dgm:cxn modelId="{80B768D7-4432-4997-8421-EC639BD7A968}" type="presParOf" srcId="{9B06F803-B63F-4334-AE36-47C5AC19D7A8}" destId="{EE77DF49-B073-4605-A00F-BD393A0267E6}" srcOrd="13" destOrd="0" presId="urn:microsoft.com/office/officeart/2005/8/layout/bProcess4"/>
    <dgm:cxn modelId="{BE0ABD59-F9B5-49C0-8A26-7DBB1B916B28}" type="presParOf" srcId="{9B06F803-B63F-4334-AE36-47C5AC19D7A8}" destId="{BA205FC8-994D-4E58-AA89-DC35DF2F6016}" srcOrd="14" destOrd="0" presId="urn:microsoft.com/office/officeart/2005/8/layout/bProcess4"/>
    <dgm:cxn modelId="{E75C47D0-4943-4F5C-83AF-B23D6769ADB1}" type="presParOf" srcId="{BA205FC8-994D-4E58-AA89-DC35DF2F6016}" destId="{15A336AF-81C2-486D-9C91-AC053F460F42}" srcOrd="0" destOrd="0" presId="urn:microsoft.com/office/officeart/2005/8/layout/bProcess4"/>
    <dgm:cxn modelId="{DAC3DFEF-17B4-42AA-AAC9-57BE38620813}" type="presParOf" srcId="{BA205FC8-994D-4E58-AA89-DC35DF2F6016}" destId="{FF93125B-EBE2-4860-A7E3-5EF4B2F152FA}" srcOrd="1" destOrd="0" presId="urn:microsoft.com/office/officeart/2005/8/layout/bProcess4"/>
    <dgm:cxn modelId="{9FD4BA43-B2FF-48A6-B8FA-1E6904BE34CF}" type="presParOf" srcId="{9B06F803-B63F-4334-AE36-47C5AC19D7A8}" destId="{B0F02101-922A-4EE7-88DB-ADE2FE458FC2}" srcOrd="15" destOrd="0" presId="urn:microsoft.com/office/officeart/2005/8/layout/bProcess4"/>
    <dgm:cxn modelId="{721C3AA7-8D1F-4D73-A506-4C4EDFE1057A}" type="presParOf" srcId="{9B06F803-B63F-4334-AE36-47C5AC19D7A8}" destId="{BF450E2E-9008-457A-ABE8-3C25BBCE9DBD}" srcOrd="16" destOrd="0" presId="urn:microsoft.com/office/officeart/2005/8/layout/bProcess4"/>
    <dgm:cxn modelId="{FC668A83-73B2-479E-A6CB-324D1D7BED40}" type="presParOf" srcId="{BF450E2E-9008-457A-ABE8-3C25BBCE9DBD}" destId="{8D8D5CE5-AC0C-4289-ACDE-E82114219844}" srcOrd="0" destOrd="0" presId="urn:microsoft.com/office/officeart/2005/8/layout/bProcess4"/>
    <dgm:cxn modelId="{1551CAEE-FE84-444B-AB33-484E107318BE}" type="presParOf" srcId="{BF450E2E-9008-457A-ABE8-3C25BBCE9DBD}" destId="{B7EFEFDF-E89A-4518-9227-2BADF922140F}" srcOrd="1" destOrd="0" presId="urn:microsoft.com/office/officeart/2005/8/layout/bProcess4"/>
    <dgm:cxn modelId="{1CD50FA8-65F2-4222-81EE-6A2CB824E1B8}" type="presParOf" srcId="{9B06F803-B63F-4334-AE36-47C5AC19D7A8}" destId="{004DACA8-9A59-420B-A1A3-B308D8C746C2}" srcOrd="17" destOrd="0" presId="urn:microsoft.com/office/officeart/2005/8/layout/bProcess4"/>
    <dgm:cxn modelId="{C156E7A1-6529-4242-99EC-BB77BE2AF65C}" type="presParOf" srcId="{9B06F803-B63F-4334-AE36-47C5AC19D7A8}" destId="{A407ABC7-0728-4256-B9E1-D4E76D93F06D}" srcOrd="18" destOrd="0" presId="urn:microsoft.com/office/officeart/2005/8/layout/bProcess4"/>
    <dgm:cxn modelId="{C4DCC522-DC37-427C-AD58-92DF1EB6FB17}" type="presParOf" srcId="{A407ABC7-0728-4256-B9E1-D4E76D93F06D}" destId="{172F2CEF-9CA6-40FC-A536-3334A388096F}" srcOrd="0" destOrd="0" presId="urn:microsoft.com/office/officeart/2005/8/layout/bProcess4"/>
    <dgm:cxn modelId="{5BD65305-F408-4695-B99F-BA0F69FC11CA}" type="presParOf" srcId="{A407ABC7-0728-4256-B9E1-D4E76D93F06D}" destId="{9E597606-DCF3-4BB9-B950-2490D95D9911}" srcOrd="1" destOrd="0" presId="urn:microsoft.com/office/officeart/2005/8/layout/bProcess4"/>
    <dgm:cxn modelId="{C0D94F96-624C-4F14-B48A-A44F1BACCA89}" type="presParOf" srcId="{9B06F803-B63F-4334-AE36-47C5AC19D7A8}" destId="{94562BF0-2B95-4D07-8E13-8D2C73D71022}" srcOrd="19" destOrd="0" presId="urn:microsoft.com/office/officeart/2005/8/layout/bProcess4"/>
    <dgm:cxn modelId="{3EF2A5AF-740C-4F37-996D-9F64E7ECA852}" type="presParOf" srcId="{9B06F803-B63F-4334-AE36-47C5AC19D7A8}" destId="{13FDC279-49EC-4CC8-A024-B3602C0A8CE8}" srcOrd="20" destOrd="0" presId="urn:microsoft.com/office/officeart/2005/8/layout/bProcess4"/>
    <dgm:cxn modelId="{336DB997-32AC-4A77-8FB8-E0D5B10F5D61}" type="presParOf" srcId="{13FDC279-49EC-4CC8-A024-B3602C0A8CE8}" destId="{D6DBDFCD-0B6B-4BCF-A41F-9F8D8F773B09}" srcOrd="0" destOrd="0" presId="urn:microsoft.com/office/officeart/2005/8/layout/bProcess4"/>
    <dgm:cxn modelId="{C3CF26D0-F1E0-4A3B-BBD3-EC034DA2D624}" type="presParOf" srcId="{13FDC279-49EC-4CC8-A024-B3602C0A8CE8}" destId="{8F78AF66-A1B5-4472-AF40-502A2CFC3ED3}" srcOrd="1" destOrd="0" presId="urn:microsoft.com/office/officeart/2005/8/layout/bProcess4"/>
    <dgm:cxn modelId="{FDD269E9-56C0-41E2-89FD-94342E5B3B34}" type="presParOf" srcId="{9B06F803-B63F-4334-AE36-47C5AC19D7A8}" destId="{64BAC10E-D88D-4273-9D9E-4BE65004A149}" srcOrd="21" destOrd="0" presId="urn:microsoft.com/office/officeart/2005/8/layout/bProcess4"/>
    <dgm:cxn modelId="{0E2280A7-9B0B-485D-B5BB-F2B3BBBDC9F6}" type="presParOf" srcId="{9B06F803-B63F-4334-AE36-47C5AC19D7A8}" destId="{DA2DC065-542D-4E1C-B41B-331C8B596FD4}" srcOrd="22" destOrd="0" presId="urn:microsoft.com/office/officeart/2005/8/layout/bProcess4"/>
    <dgm:cxn modelId="{CF1D4A97-4D65-4528-941C-33F9E01FA36C}" type="presParOf" srcId="{DA2DC065-542D-4E1C-B41B-331C8B596FD4}" destId="{739A604B-4692-4CFF-8DED-EF54CA27D29C}" srcOrd="0" destOrd="0" presId="urn:microsoft.com/office/officeart/2005/8/layout/bProcess4"/>
    <dgm:cxn modelId="{A2EF5DD4-FF28-4119-B161-AB3F083BA1D6}" type="presParOf" srcId="{DA2DC065-542D-4E1C-B41B-331C8B596FD4}" destId="{096CC227-5225-4C9A-8C68-6ED809046C95}" srcOrd="1" destOrd="0" presId="urn:microsoft.com/office/officeart/2005/8/layout/b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974228-084E-40C2-ABF0-39D01C1EFD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6751A419-85A1-42F5-B42F-3AD7862FA96A}">
      <dgm:prSet phldrT="[Texto]"/>
      <dgm:spPr>
        <a:solidFill>
          <a:schemeClr val="accent2">
            <a:lumMod val="40000"/>
            <a:lumOff val="60000"/>
          </a:schemeClr>
        </a:solidFill>
      </dgm:spPr>
      <dgm:t>
        <a:bodyPr/>
        <a:lstStyle/>
        <a:p>
          <a:r>
            <a:rPr lang="es-ES" dirty="0"/>
            <a:t>DOCUMENTO DE CONVOCATORIA</a:t>
          </a:r>
          <a:endParaRPr lang="es-CO" dirty="0"/>
        </a:p>
      </dgm:t>
    </dgm:pt>
    <dgm:pt modelId="{77B2E81E-6FCE-4C8A-9469-5DF936604AC3}" type="parTrans" cxnId="{047B4A3E-A767-4A98-9180-65728B7E13E8}">
      <dgm:prSet/>
      <dgm:spPr/>
      <dgm:t>
        <a:bodyPr/>
        <a:lstStyle/>
        <a:p>
          <a:endParaRPr lang="es-CO"/>
        </a:p>
      </dgm:t>
    </dgm:pt>
    <dgm:pt modelId="{89580711-65F3-4935-97DF-417AE498DB75}" type="sibTrans" cxnId="{047B4A3E-A767-4A98-9180-65728B7E13E8}">
      <dgm:prSet/>
      <dgm:spPr/>
      <dgm:t>
        <a:bodyPr/>
        <a:lstStyle/>
        <a:p>
          <a:endParaRPr lang="es-CO"/>
        </a:p>
      </dgm:t>
    </dgm:pt>
    <dgm:pt modelId="{6BA2D473-03B8-4D1E-ADC5-564DD7EFC6CA}">
      <dgm:prSet phldrT="[Texto]"/>
      <dgm:spPr>
        <a:solidFill>
          <a:schemeClr val="accent3">
            <a:lumMod val="40000"/>
            <a:lumOff val="60000"/>
          </a:schemeClr>
        </a:solidFill>
      </dgm:spPr>
      <dgm:t>
        <a:bodyPr/>
        <a:lstStyle/>
        <a:p>
          <a:r>
            <a:rPr lang="es-ES" dirty="0"/>
            <a:t>ACTA DE CONFORMACION </a:t>
          </a:r>
          <a:endParaRPr lang="es-CO" dirty="0"/>
        </a:p>
      </dgm:t>
    </dgm:pt>
    <dgm:pt modelId="{2B643E81-1BFD-4973-9454-9B0F1D09B4A7}" type="parTrans" cxnId="{18F1BB27-83E3-430F-9AD1-403A15984C8B}">
      <dgm:prSet/>
      <dgm:spPr/>
      <dgm:t>
        <a:bodyPr/>
        <a:lstStyle/>
        <a:p>
          <a:endParaRPr lang="es-CO"/>
        </a:p>
      </dgm:t>
    </dgm:pt>
    <dgm:pt modelId="{42526953-7F64-43FE-85AD-5DCA6BABEA49}" type="sibTrans" cxnId="{18F1BB27-83E3-430F-9AD1-403A15984C8B}">
      <dgm:prSet/>
      <dgm:spPr/>
      <dgm:t>
        <a:bodyPr/>
        <a:lstStyle/>
        <a:p>
          <a:endParaRPr lang="es-CO"/>
        </a:p>
      </dgm:t>
    </dgm:pt>
    <dgm:pt modelId="{00F85E57-4284-4AA9-9144-DFD8217DB4AC}">
      <dgm:prSet phldrT="[Texto]"/>
      <dgm:spPr>
        <a:solidFill>
          <a:schemeClr val="accent4">
            <a:lumMod val="60000"/>
            <a:lumOff val="40000"/>
          </a:schemeClr>
        </a:solidFill>
      </dgm:spPr>
      <dgm:t>
        <a:bodyPr/>
        <a:lstStyle/>
        <a:p>
          <a:r>
            <a:rPr lang="es-ES" dirty="0"/>
            <a:t>ACTO ADMINISTRATIVO DE CONFORMACION </a:t>
          </a:r>
          <a:endParaRPr lang="es-CO" dirty="0"/>
        </a:p>
      </dgm:t>
    </dgm:pt>
    <dgm:pt modelId="{FEB1C07C-4863-4254-9576-D0E41DC284C3}" type="parTrans" cxnId="{567D50F3-EA99-4F79-A1BD-D6EF954ED91A}">
      <dgm:prSet/>
      <dgm:spPr/>
      <dgm:t>
        <a:bodyPr/>
        <a:lstStyle/>
        <a:p>
          <a:endParaRPr lang="es-CO"/>
        </a:p>
      </dgm:t>
    </dgm:pt>
    <dgm:pt modelId="{1575A7F8-E55B-4171-A49B-24A36C2DC52A}" type="sibTrans" cxnId="{567D50F3-EA99-4F79-A1BD-D6EF954ED91A}">
      <dgm:prSet/>
      <dgm:spPr/>
      <dgm:t>
        <a:bodyPr/>
        <a:lstStyle/>
        <a:p>
          <a:endParaRPr lang="es-CO"/>
        </a:p>
      </dgm:t>
    </dgm:pt>
    <dgm:pt modelId="{FA8AF520-FD6F-435F-8275-212C62DCF222}">
      <dgm:prSet phldrT="[Texto]"/>
      <dgm:spPr>
        <a:solidFill>
          <a:srgbClr val="009999"/>
        </a:solidFill>
      </dgm:spPr>
      <dgm:t>
        <a:bodyPr/>
        <a:lstStyle/>
        <a:p>
          <a:r>
            <a:rPr lang="es-ES" dirty="0"/>
            <a:t>ESTATUTOS</a:t>
          </a:r>
          <a:endParaRPr lang="es-CO" dirty="0"/>
        </a:p>
      </dgm:t>
    </dgm:pt>
    <dgm:pt modelId="{EAEAD70A-215A-4D7B-98EE-3A1512F00A4D}" type="parTrans" cxnId="{CF8998BC-EE38-4285-BA42-A187D2872569}">
      <dgm:prSet/>
      <dgm:spPr/>
      <dgm:t>
        <a:bodyPr/>
        <a:lstStyle/>
        <a:p>
          <a:endParaRPr lang="es-CO"/>
        </a:p>
      </dgm:t>
    </dgm:pt>
    <dgm:pt modelId="{FB77517C-B7AF-478E-9F14-F7EA62B4A2F7}" type="sibTrans" cxnId="{CF8998BC-EE38-4285-BA42-A187D2872569}">
      <dgm:prSet/>
      <dgm:spPr/>
      <dgm:t>
        <a:bodyPr/>
        <a:lstStyle/>
        <a:p>
          <a:endParaRPr lang="es-CO"/>
        </a:p>
      </dgm:t>
    </dgm:pt>
    <dgm:pt modelId="{9F784461-D15B-43E6-AB13-923B52059BDF}">
      <dgm:prSet phldrT="[Texto]"/>
      <dgm:spPr>
        <a:solidFill>
          <a:schemeClr val="accent2">
            <a:lumMod val="40000"/>
            <a:lumOff val="60000"/>
          </a:schemeClr>
        </a:solidFill>
      </dgm:spPr>
      <dgm:t>
        <a:bodyPr/>
        <a:lstStyle/>
        <a:p>
          <a:r>
            <a:rPr lang="es-ES" dirty="0"/>
            <a:t>DATOS DE LOS INTEGRANTES</a:t>
          </a:r>
          <a:endParaRPr lang="es-CO" dirty="0"/>
        </a:p>
      </dgm:t>
    </dgm:pt>
    <dgm:pt modelId="{6D28F7A2-7FA7-4937-9AF7-D486184F0240}" type="parTrans" cxnId="{FAE4FA25-341B-48B9-9941-DA4FC902EA53}">
      <dgm:prSet/>
      <dgm:spPr/>
      <dgm:t>
        <a:bodyPr/>
        <a:lstStyle/>
        <a:p>
          <a:endParaRPr lang="es-CO"/>
        </a:p>
      </dgm:t>
    </dgm:pt>
    <dgm:pt modelId="{63FB021A-E5A5-4A50-BA14-FB75A30E176C}" type="sibTrans" cxnId="{FAE4FA25-341B-48B9-9941-DA4FC902EA53}">
      <dgm:prSet/>
      <dgm:spPr/>
      <dgm:t>
        <a:bodyPr/>
        <a:lstStyle/>
        <a:p>
          <a:endParaRPr lang="es-CO"/>
        </a:p>
      </dgm:t>
    </dgm:pt>
    <dgm:pt modelId="{525E0B78-9D71-47CD-8A4A-A4F02122F703}">
      <dgm:prSet phldrT="[Texto]"/>
      <dgm:spPr>
        <a:solidFill>
          <a:schemeClr val="accent4">
            <a:lumMod val="60000"/>
            <a:lumOff val="40000"/>
          </a:schemeClr>
        </a:solidFill>
      </dgm:spPr>
      <dgm:t>
        <a:bodyPr/>
        <a:lstStyle/>
        <a:p>
          <a:r>
            <a:rPr lang="es-ES" dirty="0"/>
            <a:t>PROGRAMACION ANUAL</a:t>
          </a:r>
          <a:endParaRPr lang="es-CO" dirty="0"/>
        </a:p>
      </dgm:t>
    </dgm:pt>
    <dgm:pt modelId="{746FC66A-EFCF-42A0-8758-8C40245DE6BF}" type="parTrans" cxnId="{95D88507-036D-4759-8FED-1E5D60CA778F}">
      <dgm:prSet/>
      <dgm:spPr/>
      <dgm:t>
        <a:bodyPr/>
        <a:lstStyle/>
        <a:p>
          <a:endParaRPr lang="es-CO"/>
        </a:p>
      </dgm:t>
    </dgm:pt>
    <dgm:pt modelId="{E52F4067-C5FF-4E24-BD3B-E4F54DA12748}" type="sibTrans" cxnId="{95D88507-036D-4759-8FED-1E5D60CA778F}">
      <dgm:prSet/>
      <dgm:spPr/>
      <dgm:t>
        <a:bodyPr/>
        <a:lstStyle/>
        <a:p>
          <a:endParaRPr lang="es-CO"/>
        </a:p>
      </dgm:t>
    </dgm:pt>
    <dgm:pt modelId="{4C780150-5523-4912-A6B5-76A746C2309E}">
      <dgm:prSet phldrT="[Texto]"/>
      <dgm:spPr>
        <a:solidFill>
          <a:schemeClr val="bg2">
            <a:lumMod val="40000"/>
            <a:lumOff val="60000"/>
          </a:schemeClr>
        </a:solidFill>
      </dgm:spPr>
      <dgm:t>
        <a:bodyPr/>
        <a:lstStyle/>
        <a:p>
          <a:r>
            <a:rPr lang="es-ES" dirty="0"/>
            <a:t>ACTAS DE REUNION </a:t>
          </a:r>
          <a:endParaRPr lang="es-CO" dirty="0"/>
        </a:p>
      </dgm:t>
    </dgm:pt>
    <dgm:pt modelId="{6D0DADAD-0E8F-4B97-B9F0-E7F47FED8AA7}" type="parTrans" cxnId="{AA90FCA2-E72E-40E2-B7EE-A4DA3795E610}">
      <dgm:prSet/>
      <dgm:spPr/>
      <dgm:t>
        <a:bodyPr/>
        <a:lstStyle/>
        <a:p>
          <a:endParaRPr lang="es-CO"/>
        </a:p>
      </dgm:t>
    </dgm:pt>
    <dgm:pt modelId="{2E0D83A7-0B99-4CAA-9044-3955DC793D7C}" type="sibTrans" cxnId="{AA90FCA2-E72E-40E2-B7EE-A4DA3795E610}">
      <dgm:prSet/>
      <dgm:spPr/>
      <dgm:t>
        <a:bodyPr/>
        <a:lstStyle/>
        <a:p>
          <a:endParaRPr lang="es-CO"/>
        </a:p>
      </dgm:t>
    </dgm:pt>
    <dgm:pt modelId="{76A67287-826B-4CEE-8D45-47B69B949915}" type="pres">
      <dgm:prSet presAssocID="{72974228-084E-40C2-ABF0-39D01C1EFD5D}" presName="Name0" presStyleCnt="0">
        <dgm:presLayoutVars>
          <dgm:chMax val="7"/>
          <dgm:chPref val="7"/>
          <dgm:dir/>
        </dgm:presLayoutVars>
      </dgm:prSet>
      <dgm:spPr/>
    </dgm:pt>
    <dgm:pt modelId="{2548F602-B42E-4B40-A9A3-F5A46FA22FFE}" type="pres">
      <dgm:prSet presAssocID="{72974228-084E-40C2-ABF0-39D01C1EFD5D}" presName="Name1" presStyleCnt="0"/>
      <dgm:spPr/>
    </dgm:pt>
    <dgm:pt modelId="{14AB8E50-ED0F-4593-A899-69457B89D50F}" type="pres">
      <dgm:prSet presAssocID="{72974228-084E-40C2-ABF0-39D01C1EFD5D}" presName="cycle" presStyleCnt="0"/>
      <dgm:spPr/>
    </dgm:pt>
    <dgm:pt modelId="{8289C30C-26A8-4BD7-8ADD-4C27FF9CBA3F}" type="pres">
      <dgm:prSet presAssocID="{72974228-084E-40C2-ABF0-39D01C1EFD5D}" presName="srcNode" presStyleLbl="node1" presStyleIdx="0" presStyleCnt="7"/>
      <dgm:spPr/>
    </dgm:pt>
    <dgm:pt modelId="{BE72F700-CAC5-4CB2-9021-8956E937EB86}" type="pres">
      <dgm:prSet presAssocID="{72974228-084E-40C2-ABF0-39D01C1EFD5D}" presName="conn" presStyleLbl="parChTrans1D2" presStyleIdx="0" presStyleCnt="1"/>
      <dgm:spPr/>
    </dgm:pt>
    <dgm:pt modelId="{3609EB67-A940-4412-B8CC-AE1B67BA36FA}" type="pres">
      <dgm:prSet presAssocID="{72974228-084E-40C2-ABF0-39D01C1EFD5D}" presName="extraNode" presStyleLbl="node1" presStyleIdx="0" presStyleCnt="7"/>
      <dgm:spPr/>
    </dgm:pt>
    <dgm:pt modelId="{DDF5B9D9-256D-4143-80DD-909954224B4E}" type="pres">
      <dgm:prSet presAssocID="{72974228-084E-40C2-ABF0-39D01C1EFD5D}" presName="dstNode" presStyleLbl="node1" presStyleIdx="0" presStyleCnt="7"/>
      <dgm:spPr/>
    </dgm:pt>
    <dgm:pt modelId="{D1988269-B47C-41E8-9ECC-C9223E121C5A}" type="pres">
      <dgm:prSet presAssocID="{6751A419-85A1-42F5-B42F-3AD7862FA96A}" presName="text_1" presStyleLbl="node1" presStyleIdx="0" presStyleCnt="7">
        <dgm:presLayoutVars>
          <dgm:bulletEnabled val="1"/>
        </dgm:presLayoutVars>
      </dgm:prSet>
      <dgm:spPr/>
    </dgm:pt>
    <dgm:pt modelId="{5AB24BF2-09DE-4364-B7D7-5655B6115608}" type="pres">
      <dgm:prSet presAssocID="{6751A419-85A1-42F5-B42F-3AD7862FA96A}" presName="accent_1" presStyleCnt="0"/>
      <dgm:spPr/>
    </dgm:pt>
    <dgm:pt modelId="{0C9B15C7-EDBB-4466-B7F7-76BBDEB76590}" type="pres">
      <dgm:prSet presAssocID="{6751A419-85A1-42F5-B42F-3AD7862FA96A}" presName="accentRepeatNode" presStyleLbl="solidFgAcc1" presStyleIdx="0" presStyleCnt="7"/>
      <dgm:spPr>
        <a:ln>
          <a:solidFill>
            <a:schemeClr val="tx1"/>
          </a:solidFill>
          <a:prstDash val="dash"/>
        </a:ln>
      </dgm:spPr>
    </dgm:pt>
    <dgm:pt modelId="{7398E58A-BF1C-4B93-BCA3-3723AE6C1BF3}" type="pres">
      <dgm:prSet presAssocID="{6BA2D473-03B8-4D1E-ADC5-564DD7EFC6CA}" presName="text_2" presStyleLbl="node1" presStyleIdx="1" presStyleCnt="7">
        <dgm:presLayoutVars>
          <dgm:bulletEnabled val="1"/>
        </dgm:presLayoutVars>
      </dgm:prSet>
      <dgm:spPr/>
    </dgm:pt>
    <dgm:pt modelId="{5DF5953D-C839-4C66-92A2-2B23F53745E0}" type="pres">
      <dgm:prSet presAssocID="{6BA2D473-03B8-4D1E-ADC5-564DD7EFC6CA}" presName="accent_2" presStyleCnt="0"/>
      <dgm:spPr/>
    </dgm:pt>
    <dgm:pt modelId="{0515B2D4-A790-4CA7-8098-886750587B1A}" type="pres">
      <dgm:prSet presAssocID="{6BA2D473-03B8-4D1E-ADC5-564DD7EFC6CA}" presName="accentRepeatNode" presStyleLbl="solidFgAcc1" presStyleIdx="1" presStyleCnt="7"/>
      <dgm:spPr>
        <a:ln>
          <a:solidFill>
            <a:schemeClr val="tx1"/>
          </a:solidFill>
          <a:prstDash val="sysDot"/>
        </a:ln>
      </dgm:spPr>
    </dgm:pt>
    <dgm:pt modelId="{72663C3D-038A-4003-969E-C6B404989E8B}" type="pres">
      <dgm:prSet presAssocID="{00F85E57-4284-4AA9-9144-DFD8217DB4AC}" presName="text_3" presStyleLbl="node1" presStyleIdx="2" presStyleCnt="7">
        <dgm:presLayoutVars>
          <dgm:bulletEnabled val="1"/>
        </dgm:presLayoutVars>
      </dgm:prSet>
      <dgm:spPr/>
    </dgm:pt>
    <dgm:pt modelId="{AE1D5400-9392-4264-8BEF-3DA6361C3F29}" type="pres">
      <dgm:prSet presAssocID="{00F85E57-4284-4AA9-9144-DFD8217DB4AC}" presName="accent_3" presStyleCnt="0"/>
      <dgm:spPr/>
    </dgm:pt>
    <dgm:pt modelId="{C9C5CB9E-2CBA-4D70-89D2-CFFCE4F20816}" type="pres">
      <dgm:prSet presAssocID="{00F85E57-4284-4AA9-9144-DFD8217DB4AC}" presName="accentRepeatNode" presStyleLbl="solidFgAcc1" presStyleIdx="2" presStyleCnt="7"/>
      <dgm:spPr>
        <a:ln>
          <a:solidFill>
            <a:schemeClr val="tx1"/>
          </a:solidFill>
          <a:prstDash val="dashDot"/>
        </a:ln>
      </dgm:spPr>
    </dgm:pt>
    <dgm:pt modelId="{7A2FD67B-2E7B-48E1-808B-A123BDC24E00}" type="pres">
      <dgm:prSet presAssocID="{FA8AF520-FD6F-435F-8275-212C62DCF222}" presName="text_4" presStyleLbl="node1" presStyleIdx="3" presStyleCnt="7">
        <dgm:presLayoutVars>
          <dgm:bulletEnabled val="1"/>
        </dgm:presLayoutVars>
      </dgm:prSet>
      <dgm:spPr/>
    </dgm:pt>
    <dgm:pt modelId="{30D3602F-0C23-40F2-AE09-B700440F3281}" type="pres">
      <dgm:prSet presAssocID="{FA8AF520-FD6F-435F-8275-212C62DCF222}" presName="accent_4" presStyleCnt="0"/>
      <dgm:spPr/>
    </dgm:pt>
    <dgm:pt modelId="{997138EB-E1EE-469D-9460-F10A3268DE74}" type="pres">
      <dgm:prSet presAssocID="{FA8AF520-FD6F-435F-8275-212C62DCF222}" presName="accentRepeatNode" presStyleLbl="solidFgAcc1" presStyleIdx="3" presStyleCnt="7"/>
      <dgm:spPr>
        <a:ln>
          <a:solidFill>
            <a:schemeClr val="tx1"/>
          </a:solidFill>
          <a:prstDash val="sysDot"/>
        </a:ln>
      </dgm:spPr>
    </dgm:pt>
    <dgm:pt modelId="{C7E6DBED-1B0E-4111-B7D8-E5446005DC6B}" type="pres">
      <dgm:prSet presAssocID="{9F784461-D15B-43E6-AB13-923B52059BDF}" presName="text_5" presStyleLbl="node1" presStyleIdx="4" presStyleCnt="7">
        <dgm:presLayoutVars>
          <dgm:bulletEnabled val="1"/>
        </dgm:presLayoutVars>
      </dgm:prSet>
      <dgm:spPr/>
    </dgm:pt>
    <dgm:pt modelId="{99FD7CDC-880C-4C80-A2C5-328F316FDD40}" type="pres">
      <dgm:prSet presAssocID="{9F784461-D15B-43E6-AB13-923B52059BDF}" presName="accent_5" presStyleCnt="0"/>
      <dgm:spPr/>
    </dgm:pt>
    <dgm:pt modelId="{8BAF65CD-9EF1-4328-A5A1-3777F28302F4}" type="pres">
      <dgm:prSet presAssocID="{9F784461-D15B-43E6-AB13-923B52059BDF}" presName="accentRepeatNode" presStyleLbl="solidFgAcc1" presStyleIdx="4" presStyleCnt="7"/>
      <dgm:spPr>
        <a:ln>
          <a:prstDash val="dash"/>
        </a:ln>
      </dgm:spPr>
    </dgm:pt>
    <dgm:pt modelId="{74FC72D3-F319-41AD-85F1-3DBEF34CC487}" type="pres">
      <dgm:prSet presAssocID="{525E0B78-9D71-47CD-8A4A-A4F02122F703}" presName="text_6" presStyleLbl="node1" presStyleIdx="5" presStyleCnt="7">
        <dgm:presLayoutVars>
          <dgm:bulletEnabled val="1"/>
        </dgm:presLayoutVars>
      </dgm:prSet>
      <dgm:spPr/>
    </dgm:pt>
    <dgm:pt modelId="{3418560F-4F2C-4CDC-ADFF-058C162FAE1A}" type="pres">
      <dgm:prSet presAssocID="{525E0B78-9D71-47CD-8A4A-A4F02122F703}" presName="accent_6" presStyleCnt="0"/>
      <dgm:spPr/>
    </dgm:pt>
    <dgm:pt modelId="{EDDED5F8-49A4-4988-830F-E3B161BDDDFA}" type="pres">
      <dgm:prSet presAssocID="{525E0B78-9D71-47CD-8A4A-A4F02122F703}" presName="accentRepeatNode" presStyleLbl="solidFgAcc1" presStyleIdx="5" presStyleCnt="7"/>
      <dgm:spPr>
        <a:ln>
          <a:prstDash val="dashDot"/>
        </a:ln>
      </dgm:spPr>
    </dgm:pt>
    <dgm:pt modelId="{86A4E256-D9ED-4595-9609-812AD61E326E}" type="pres">
      <dgm:prSet presAssocID="{4C780150-5523-4912-A6B5-76A746C2309E}" presName="text_7" presStyleLbl="node1" presStyleIdx="6" presStyleCnt="7">
        <dgm:presLayoutVars>
          <dgm:bulletEnabled val="1"/>
        </dgm:presLayoutVars>
      </dgm:prSet>
      <dgm:spPr/>
    </dgm:pt>
    <dgm:pt modelId="{941B7817-2B0B-471A-8914-E344E231F21E}" type="pres">
      <dgm:prSet presAssocID="{4C780150-5523-4912-A6B5-76A746C2309E}" presName="accent_7" presStyleCnt="0"/>
      <dgm:spPr/>
    </dgm:pt>
    <dgm:pt modelId="{79EC8867-A8AC-4638-8661-9E0FABF67AF1}" type="pres">
      <dgm:prSet presAssocID="{4C780150-5523-4912-A6B5-76A746C2309E}" presName="accentRepeatNode" presStyleLbl="solidFgAcc1" presStyleIdx="6" presStyleCnt="7"/>
      <dgm:spPr>
        <a:ln>
          <a:prstDash val="sysDot"/>
        </a:ln>
      </dgm:spPr>
    </dgm:pt>
  </dgm:ptLst>
  <dgm:cxnLst>
    <dgm:cxn modelId="{95D88507-036D-4759-8FED-1E5D60CA778F}" srcId="{72974228-084E-40C2-ABF0-39D01C1EFD5D}" destId="{525E0B78-9D71-47CD-8A4A-A4F02122F703}" srcOrd="5" destOrd="0" parTransId="{746FC66A-EFCF-42A0-8758-8C40245DE6BF}" sibTransId="{E52F4067-C5FF-4E24-BD3B-E4F54DA12748}"/>
    <dgm:cxn modelId="{FAE4FA25-341B-48B9-9941-DA4FC902EA53}" srcId="{72974228-084E-40C2-ABF0-39D01C1EFD5D}" destId="{9F784461-D15B-43E6-AB13-923B52059BDF}" srcOrd="4" destOrd="0" parTransId="{6D28F7A2-7FA7-4937-9AF7-D486184F0240}" sibTransId="{63FB021A-E5A5-4A50-BA14-FB75A30E176C}"/>
    <dgm:cxn modelId="{18F1BB27-83E3-430F-9AD1-403A15984C8B}" srcId="{72974228-084E-40C2-ABF0-39D01C1EFD5D}" destId="{6BA2D473-03B8-4D1E-ADC5-564DD7EFC6CA}" srcOrd="1" destOrd="0" parTransId="{2B643E81-1BFD-4973-9454-9B0F1D09B4A7}" sibTransId="{42526953-7F64-43FE-85AD-5DCA6BABEA49}"/>
    <dgm:cxn modelId="{FB46603D-8B4E-4D2C-B319-00F35EA9805B}" type="presOf" srcId="{9F784461-D15B-43E6-AB13-923B52059BDF}" destId="{C7E6DBED-1B0E-4111-B7D8-E5446005DC6B}" srcOrd="0" destOrd="0" presId="urn:microsoft.com/office/officeart/2008/layout/VerticalCurvedList"/>
    <dgm:cxn modelId="{047B4A3E-A767-4A98-9180-65728B7E13E8}" srcId="{72974228-084E-40C2-ABF0-39D01C1EFD5D}" destId="{6751A419-85A1-42F5-B42F-3AD7862FA96A}" srcOrd="0" destOrd="0" parTransId="{77B2E81E-6FCE-4C8A-9469-5DF936604AC3}" sibTransId="{89580711-65F3-4935-97DF-417AE498DB75}"/>
    <dgm:cxn modelId="{0D101746-E92E-47B4-B541-D8019437883B}" type="presOf" srcId="{00F85E57-4284-4AA9-9144-DFD8217DB4AC}" destId="{72663C3D-038A-4003-969E-C6B404989E8B}" srcOrd="0" destOrd="0" presId="urn:microsoft.com/office/officeart/2008/layout/VerticalCurvedList"/>
    <dgm:cxn modelId="{95532869-E20F-4BD3-A019-44A8B8809778}" type="presOf" srcId="{525E0B78-9D71-47CD-8A4A-A4F02122F703}" destId="{74FC72D3-F319-41AD-85F1-3DBEF34CC487}" srcOrd="0" destOrd="0" presId="urn:microsoft.com/office/officeart/2008/layout/VerticalCurvedList"/>
    <dgm:cxn modelId="{86DD6169-7CA0-41B7-A68E-9FF6F2A6C96E}" type="presOf" srcId="{6751A419-85A1-42F5-B42F-3AD7862FA96A}" destId="{D1988269-B47C-41E8-9ECC-C9223E121C5A}" srcOrd="0" destOrd="0" presId="urn:microsoft.com/office/officeart/2008/layout/VerticalCurvedList"/>
    <dgm:cxn modelId="{CBE4636D-045B-48D4-82D0-8F15A37AAC14}" type="presOf" srcId="{6BA2D473-03B8-4D1E-ADC5-564DD7EFC6CA}" destId="{7398E58A-BF1C-4B93-BCA3-3723AE6C1BF3}" srcOrd="0" destOrd="0" presId="urn:microsoft.com/office/officeart/2008/layout/VerticalCurvedList"/>
    <dgm:cxn modelId="{53DBD16D-22D9-4A1A-8926-42109EBBD6E9}" type="presOf" srcId="{89580711-65F3-4935-97DF-417AE498DB75}" destId="{BE72F700-CAC5-4CB2-9021-8956E937EB86}" srcOrd="0" destOrd="0" presId="urn:microsoft.com/office/officeart/2008/layout/VerticalCurvedList"/>
    <dgm:cxn modelId="{B2987D85-145F-456E-BF44-68FAC520651E}" type="presOf" srcId="{4C780150-5523-4912-A6B5-76A746C2309E}" destId="{86A4E256-D9ED-4595-9609-812AD61E326E}" srcOrd="0" destOrd="0" presId="urn:microsoft.com/office/officeart/2008/layout/VerticalCurvedList"/>
    <dgm:cxn modelId="{AA90FCA2-E72E-40E2-B7EE-A4DA3795E610}" srcId="{72974228-084E-40C2-ABF0-39D01C1EFD5D}" destId="{4C780150-5523-4912-A6B5-76A746C2309E}" srcOrd="6" destOrd="0" parTransId="{6D0DADAD-0E8F-4B97-B9F0-E7F47FED8AA7}" sibTransId="{2E0D83A7-0B99-4CAA-9044-3955DC793D7C}"/>
    <dgm:cxn modelId="{CF8998BC-EE38-4285-BA42-A187D2872569}" srcId="{72974228-084E-40C2-ABF0-39D01C1EFD5D}" destId="{FA8AF520-FD6F-435F-8275-212C62DCF222}" srcOrd="3" destOrd="0" parTransId="{EAEAD70A-215A-4D7B-98EE-3A1512F00A4D}" sibTransId="{FB77517C-B7AF-478E-9F14-F7EA62B4A2F7}"/>
    <dgm:cxn modelId="{B7CA4DE3-4CA9-40CA-A94F-73AB0CD4D676}" type="presOf" srcId="{FA8AF520-FD6F-435F-8275-212C62DCF222}" destId="{7A2FD67B-2E7B-48E1-808B-A123BDC24E00}" srcOrd="0" destOrd="0" presId="urn:microsoft.com/office/officeart/2008/layout/VerticalCurvedList"/>
    <dgm:cxn modelId="{BB0BE9E6-DC1A-427F-BE1C-9A0AD748B760}" type="presOf" srcId="{72974228-084E-40C2-ABF0-39D01C1EFD5D}" destId="{76A67287-826B-4CEE-8D45-47B69B949915}" srcOrd="0" destOrd="0" presId="urn:microsoft.com/office/officeart/2008/layout/VerticalCurvedList"/>
    <dgm:cxn modelId="{567D50F3-EA99-4F79-A1BD-D6EF954ED91A}" srcId="{72974228-084E-40C2-ABF0-39D01C1EFD5D}" destId="{00F85E57-4284-4AA9-9144-DFD8217DB4AC}" srcOrd="2" destOrd="0" parTransId="{FEB1C07C-4863-4254-9576-D0E41DC284C3}" sibTransId="{1575A7F8-E55B-4171-A49B-24A36C2DC52A}"/>
    <dgm:cxn modelId="{4F2E67D8-3749-4C48-A73C-04FA0E5E2D97}" type="presParOf" srcId="{76A67287-826B-4CEE-8D45-47B69B949915}" destId="{2548F602-B42E-4B40-A9A3-F5A46FA22FFE}" srcOrd="0" destOrd="0" presId="urn:microsoft.com/office/officeart/2008/layout/VerticalCurvedList"/>
    <dgm:cxn modelId="{858ABE1A-30E9-4089-842E-B070B8A03F1F}" type="presParOf" srcId="{2548F602-B42E-4B40-A9A3-F5A46FA22FFE}" destId="{14AB8E50-ED0F-4593-A899-69457B89D50F}" srcOrd="0" destOrd="0" presId="urn:microsoft.com/office/officeart/2008/layout/VerticalCurvedList"/>
    <dgm:cxn modelId="{C37E3D89-829B-4B98-BF79-866655CD1A62}" type="presParOf" srcId="{14AB8E50-ED0F-4593-A899-69457B89D50F}" destId="{8289C30C-26A8-4BD7-8ADD-4C27FF9CBA3F}" srcOrd="0" destOrd="0" presId="urn:microsoft.com/office/officeart/2008/layout/VerticalCurvedList"/>
    <dgm:cxn modelId="{9C39481E-3389-46EF-A2A0-20627C3B8976}" type="presParOf" srcId="{14AB8E50-ED0F-4593-A899-69457B89D50F}" destId="{BE72F700-CAC5-4CB2-9021-8956E937EB86}" srcOrd="1" destOrd="0" presId="urn:microsoft.com/office/officeart/2008/layout/VerticalCurvedList"/>
    <dgm:cxn modelId="{85FCDDD7-B92E-4BE8-B717-DBD79E78A534}" type="presParOf" srcId="{14AB8E50-ED0F-4593-A899-69457B89D50F}" destId="{3609EB67-A940-4412-B8CC-AE1B67BA36FA}" srcOrd="2" destOrd="0" presId="urn:microsoft.com/office/officeart/2008/layout/VerticalCurvedList"/>
    <dgm:cxn modelId="{9D02E9DE-8257-454A-8E40-30E11C736C3F}" type="presParOf" srcId="{14AB8E50-ED0F-4593-A899-69457B89D50F}" destId="{DDF5B9D9-256D-4143-80DD-909954224B4E}" srcOrd="3" destOrd="0" presId="urn:microsoft.com/office/officeart/2008/layout/VerticalCurvedList"/>
    <dgm:cxn modelId="{402D61C7-6A77-4188-B5CF-D32F54A863C5}" type="presParOf" srcId="{2548F602-B42E-4B40-A9A3-F5A46FA22FFE}" destId="{D1988269-B47C-41E8-9ECC-C9223E121C5A}" srcOrd="1" destOrd="0" presId="urn:microsoft.com/office/officeart/2008/layout/VerticalCurvedList"/>
    <dgm:cxn modelId="{1E8CE631-2760-4611-B3FC-437C38DB7577}" type="presParOf" srcId="{2548F602-B42E-4B40-A9A3-F5A46FA22FFE}" destId="{5AB24BF2-09DE-4364-B7D7-5655B6115608}" srcOrd="2" destOrd="0" presId="urn:microsoft.com/office/officeart/2008/layout/VerticalCurvedList"/>
    <dgm:cxn modelId="{256B0413-0D24-4378-B17D-67BD29099D45}" type="presParOf" srcId="{5AB24BF2-09DE-4364-B7D7-5655B6115608}" destId="{0C9B15C7-EDBB-4466-B7F7-76BBDEB76590}" srcOrd="0" destOrd="0" presId="urn:microsoft.com/office/officeart/2008/layout/VerticalCurvedList"/>
    <dgm:cxn modelId="{6299ECC3-B8BA-4AF2-A008-E2CFBFF6E688}" type="presParOf" srcId="{2548F602-B42E-4B40-A9A3-F5A46FA22FFE}" destId="{7398E58A-BF1C-4B93-BCA3-3723AE6C1BF3}" srcOrd="3" destOrd="0" presId="urn:microsoft.com/office/officeart/2008/layout/VerticalCurvedList"/>
    <dgm:cxn modelId="{C6EA068D-D362-4318-B991-241D788CF3A6}" type="presParOf" srcId="{2548F602-B42E-4B40-A9A3-F5A46FA22FFE}" destId="{5DF5953D-C839-4C66-92A2-2B23F53745E0}" srcOrd="4" destOrd="0" presId="urn:microsoft.com/office/officeart/2008/layout/VerticalCurvedList"/>
    <dgm:cxn modelId="{34F50FF8-91B6-4B06-8DA6-21D4F7C7B189}" type="presParOf" srcId="{5DF5953D-C839-4C66-92A2-2B23F53745E0}" destId="{0515B2D4-A790-4CA7-8098-886750587B1A}" srcOrd="0" destOrd="0" presId="urn:microsoft.com/office/officeart/2008/layout/VerticalCurvedList"/>
    <dgm:cxn modelId="{A363952A-3765-482E-8E57-E5C5F8E10289}" type="presParOf" srcId="{2548F602-B42E-4B40-A9A3-F5A46FA22FFE}" destId="{72663C3D-038A-4003-969E-C6B404989E8B}" srcOrd="5" destOrd="0" presId="urn:microsoft.com/office/officeart/2008/layout/VerticalCurvedList"/>
    <dgm:cxn modelId="{DA81ACCD-838E-4D28-944D-4F9ABEA777F3}" type="presParOf" srcId="{2548F602-B42E-4B40-A9A3-F5A46FA22FFE}" destId="{AE1D5400-9392-4264-8BEF-3DA6361C3F29}" srcOrd="6" destOrd="0" presId="urn:microsoft.com/office/officeart/2008/layout/VerticalCurvedList"/>
    <dgm:cxn modelId="{07FB5E35-F51B-4EAE-9064-2791E8588972}" type="presParOf" srcId="{AE1D5400-9392-4264-8BEF-3DA6361C3F29}" destId="{C9C5CB9E-2CBA-4D70-89D2-CFFCE4F20816}" srcOrd="0" destOrd="0" presId="urn:microsoft.com/office/officeart/2008/layout/VerticalCurvedList"/>
    <dgm:cxn modelId="{F23C3AF0-15B1-4CD6-A848-2BFB778BEC6C}" type="presParOf" srcId="{2548F602-B42E-4B40-A9A3-F5A46FA22FFE}" destId="{7A2FD67B-2E7B-48E1-808B-A123BDC24E00}" srcOrd="7" destOrd="0" presId="urn:microsoft.com/office/officeart/2008/layout/VerticalCurvedList"/>
    <dgm:cxn modelId="{C63B187B-182A-4265-9B56-311FF9D3DB4D}" type="presParOf" srcId="{2548F602-B42E-4B40-A9A3-F5A46FA22FFE}" destId="{30D3602F-0C23-40F2-AE09-B700440F3281}" srcOrd="8" destOrd="0" presId="urn:microsoft.com/office/officeart/2008/layout/VerticalCurvedList"/>
    <dgm:cxn modelId="{73A53F62-8CD1-4B46-A91F-355D15382DD0}" type="presParOf" srcId="{30D3602F-0C23-40F2-AE09-B700440F3281}" destId="{997138EB-E1EE-469D-9460-F10A3268DE74}" srcOrd="0" destOrd="0" presId="urn:microsoft.com/office/officeart/2008/layout/VerticalCurvedList"/>
    <dgm:cxn modelId="{A633A50B-4DBF-49E2-930F-0C1E528CA882}" type="presParOf" srcId="{2548F602-B42E-4B40-A9A3-F5A46FA22FFE}" destId="{C7E6DBED-1B0E-4111-B7D8-E5446005DC6B}" srcOrd="9" destOrd="0" presId="urn:microsoft.com/office/officeart/2008/layout/VerticalCurvedList"/>
    <dgm:cxn modelId="{4DFA61EA-4CF1-4AD7-B6F3-019BAA9DFA83}" type="presParOf" srcId="{2548F602-B42E-4B40-A9A3-F5A46FA22FFE}" destId="{99FD7CDC-880C-4C80-A2C5-328F316FDD40}" srcOrd="10" destOrd="0" presId="urn:microsoft.com/office/officeart/2008/layout/VerticalCurvedList"/>
    <dgm:cxn modelId="{73AAE69A-E010-4559-BA08-C8FFF1ADF934}" type="presParOf" srcId="{99FD7CDC-880C-4C80-A2C5-328F316FDD40}" destId="{8BAF65CD-9EF1-4328-A5A1-3777F28302F4}" srcOrd="0" destOrd="0" presId="urn:microsoft.com/office/officeart/2008/layout/VerticalCurvedList"/>
    <dgm:cxn modelId="{5A424397-85AE-4E9C-A40F-9A18B5D17479}" type="presParOf" srcId="{2548F602-B42E-4B40-A9A3-F5A46FA22FFE}" destId="{74FC72D3-F319-41AD-85F1-3DBEF34CC487}" srcOrd="11" destOrd="0" presId="urn:microsoft.com/office/officeart/2008/layout/VerticalCurvedList"/>
    <dgm:cxn modelId="{66B1502F-4DB9-40D0-A057-9FD134839E11}" type="presParOf" srcId="{2548F602-B42E-4B40-A9A3-F5A46FA22FFE}" destId="{3418560F-4F2C-4CDC-ADFF-058C162FAE1A}" srcOrd="12" destOrd="0" presId="urn:microsoft.com/office/officeart/2008/layout/VerticalCurvedList"/>
    <dgm:cxn modelId="{BAE09D62-F406-4C7E-ADC7-7E658549CD08}" type="presParOf" srcId="{3418560F-4F2C-4CDC-ADFF-058C162FAE1A}" destId="{EDDED5F8-49A4-4988-830F-E3B161BDDDFA}" srcOrd="0" destOrd="0" presId="urn:microsoft.com/office/officeart/2008/layout/VerticalCurvedList"/>
    <dgm:cxn modelId="{E0B99A9C-A693-4638-8199-844D9315617E}" type="presParOf" srcId="{2548F602-B42E-4B40-A9A3-F5A46FA22FFE}" destId="{86A4E256-D9ED-4595-9609-812AD61E326E}" srcOrd="13" destOrd="0" presId="urn:microsoft.com/office/officeart/2008/layout/VerticalCurvedList"/>
    <dgm:cxn modelId="{CD60CA9A-3B87-4379-AACA-5FFF5EB6B864}" type="presParOf" srcId="{2548F602-B42E-4B40-A9A3-F5A46FA22FFE}" destId="{941B7817-2B0B-471A-8914-E344E231F21E}" srcOrd="14" destOrd="0" presId="urn:microsoft.com/office/officeart/2008/layout/VerticalCurvedList"/>
    <dgm:cxn modelId="{DA01C921-C6E3-4303-998F-FFEB67DA2BBF}" type="presParOf" srcId="{941B7817-2B0B-471A-8914-E344E231F21E}" destId="{79EC8867-A8AC-4638-8661-9E0FABF67AF1}"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5B2783-FBA1-40B5-8BD6-C38D9900AE02}" type="doc">
      <dgm:prSet loTypeId="urn:microsoft.com/office/officeart/2005/8/layout/hProcess9" loCatId="process" qsTypeId="urn:microsoft.com/office/officeart/2005/8/quickstyle/simple1" qsCatId="simple" csTypeId="urn:microsoft.com/office/officeart/2005/8/colors/accent1_2" csCatId="accent1" phldr="1"/>
      <dgm:spPr/>
    </dgm:pt>
    <dgm:pt modelId="{858F4BF1-08DA-4F06-9A06-97E3991A7643}" type="pres">
      <dgm:prSet presAssocID="{815B2783-FBA1-40B5-8BD6-C38D9900AE02}" presName="CompostProcess" presStyleCnt="0">
        <dgm:presLayoutVars>
          <dgm:dir/>
          <dgm:resizeHandles val="exact"/>
        </dgm:presLayoutVars>
      </dgm:prSet>
      <dgm:spPr/>
    </dgm:pt>
    <dgm:pt modelId="{F3445737-973E-4CC2-AB9D-D456D416144E}" type="pres">
      <dgm:prSet presAssocID="{815B2783-FBA1-40B5-8BD6-C38D9900AE02}" presName="arrow" presStyleLbl="bgShp" presStyleIdx="0" presStyleCnt="1" custScaleX="108849" custLinFactNeighborX="-3439" custLinFactNeighborY="-1978"/>
      <dgm:spPr>
        <a:solidFill>
          <a:schemeClr val="accent4">
            <a:lumMod val="40000"/>
            <a:lumOff val="60000"/>
          </a:schemeClr>
        </a:solidFill>
      </dgm:spPr>
    </dgm:pt>
    <dgm:pt modelId="{EDB99C12-3ECD-49F3-8859-8B7DBB0657F5}" type="pres">
      <dgm:prSet presAssocID="{815B2783-FBA1-40B5-8BD6-C38D9900AE02}" presName="linearProcess" presStyleCnt="0"/>
      <dgm:spPr/>
    </dgm:pt>
  </dgm:ptLst>
  <dgm:cxnLst>
    <dgm:cxn modelId="{95680246-4434-40AC-8E83-589D5B8B9EE8}" type="presOf" srcId="{815B2783-FBA1-40B5-8BD6-C38D9900AE02}" destId="{858F4BF1-08DA-4F06-9A06-97E3991A7643}" srcOrd="0" destOrd="0" presId="urn:microsoft.com/office/officeart/2005/8/layout/hProcess9"/>
    <dgm:cxn modelId="{0C067EE8-773C-4C93-B054-F10B40A789CB}" type="presParOf" srcId="{858F4BF1-08DA-4F06-9A06-97E3991A7643}" destId="{F3445737-973E-4CC2-AB9D-D456D416144E}" srcOrd="0" destOrd="0" presId="urn:microsoft.com/office/officeart/2005/8/layout/hProcess9"/>
    <dgm:cxn modelId="{6D6ECE3C-4222-4960-9277-E25892E86EE0}" type="presParOf" srcId="{858F4BF1-08DA-4F06-9A06-97E3991A7643}" destId="{EDB99C12-3ECD-49F3-8859-8B7DBB0657F5}"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D1BBE-21A2-454B-AE61-39E4FE5D8102}">
      <dsp:nvSpPr>
        <dsp:cNvPr id="0" name=""/>
        <dsp:cNvSpPr/>
      </dsp:nvSpPr>
      <dsp:spPr>
        <a:xfrm>
          <a:off x="1109" y="81307"/>
          <a:ext cx="1470242" cy="1470242"/>
        </a:xfrm>
        <a:prstGeom prst="ellipse">
          <a:avLst/>
        </a:prstGeom>
        <a:solidFill>
          <a:srgbClr val="33CCCC"/>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Participación</a:t>
          </a:r>
          <a:endParaRPr lang="es-CO" sz="1200" kern="1200" dirty="0"/>
        </a:p>
      </dsp:txBody>
      <dsp:txXfrm>
        <a:off x="216421" y="296619"/>
        <a:ext cx="1039618" cy="1039618"/>
      </dsp:txXfrm>
    </dsp:sp>
    <dsp:sp modelId="{FD1023E6-33AE-43C2-AB10-916DB6580367}">
      <dsp:nvSpPr>
        <dsp:cNvPr id="0" name=""/>
        <dsp:cNvSpPr/>
      </dsp:nvSpPr>
      <dsp:spPr>
        <a:xfrm>
          <a:off x="1590734" y="390058"/>
          <a:ext cx="852740" cy="85274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1703765" y="716146"/>
        <a:ext cx="626678" cy="200564"/>
      </dsp:txXfrm>
    </dsp:sp>
    <dsp:sp modelId="{44367C7E-9655-4A68-AA8B-7B42DFBA8D50}">
      <dsp:nvSpPr>
        <dsp:cNvPr id="0" name=""/>
        <dsp:cNvSpPr/>
      </dsp:nvSpPr>
      <dsp:spPr>
        <a:xfrm>
          <a:off x="2562858" y="81307"/>
          <a:ext cx="1470242" cy="1470242"/>
        </a:xfrm>
        <a:prstGeom prst="ellipse">
          <a:avLst/>
        </a:prstGeom>
        <a:solidFill>
          <a:srgbClr val="009999"/>
        </a:solidFill>
        <a:ln w="25400" cap="flat" cmpd="sng" algn="ctr">
          <a:solidFill>
            <a:srgbClr val="00206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Control social</a:t>
          </a:r>
          <a:endParaRPr lang="es-CO" sz="1200" kern="1200" dirty="0"/>
        </a:p>
      </dsp:txBody>
      <dsp:txXfrm>
        <a:off x="2778170" y="296619"/>
        <a:ext cx="1039618" cy="1039618"/>
      </dsp:txXfrm>
    </dsp:sp>
    <dsp:sp modelId="{B58E9193-30E6-4B89-82AB-EAD736407C1D}">
      <dsp:nvSpPr>
        <dsp:cNvPr id="0" name=""/>
        <dsp:cNvSpPr/>
      </dsp:nvSpPr>
      <dsp:spPr>
        <a:xfrm>
          <a:off x="4152484" y="390058"/>
          <a:ext cx="852740" cy="85274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O" sz="800" kern="1200"/>
        </a:p>
      </dsp:txBody>
      <dsp:txXfrm>
        <a:off x="4265515" y="565722"/>
        <a:ext cx="626678" cy="501412"/>
      </dsp:txXfrm>
    </dsp:sp>
    <dsp:sp modelId="{014E85A9-7420-41C7-A7AD-083A87DE0C7A}">
      <dsp:nvSpPr>
        <dsp:cNvPr id="0" name=""/>
        <dsp:cNvSpPr/>
      </dsp:nvSpPr>
      <dsp:spPr>
        <a:xfrm>
          <a:off x="5124608" y="81307"/>
          <a:ext cx="1470242" cy="1470242"/>
        </a:xfrm>
        <a:prstGeom prst="ellipse">
          <a:avLst/>
        </a:prstGeom>
        <a:solidFill>
          <a:schemeClr val="accent4">
            <a:lumMod val="60000"/>
            <a:lumOff val="40000"/>
          </a:schemeClr>
        </a:solidFill>
        <a:ln w="25400" cap="flat" cmpd="sng" algn="ctr">
          <a:solidFill>
            <a:scrgbClr r="0" g="0" b="0"/>
          </a:solidFill>
          <a:prstDash val="dashDot"/>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Construcción de tejido social, fortalecimiento de la democracia y garantía de derecho</a:t>
          </a:r>
          <a:endParaRPr lang="es-CO" sz="1000" kern="1200" dirty="0"/>
        </a:p>
      </dsp:txBody>
      <dsp:txXfrm>
        <a:off x="5339920" y="296619"/>
        <a:ext cx="1039618" cy="1039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5CF54-1474-4067-B3C0-197B9AE782AC}">
      <dsp:nvSpPr>
        <dsp:cNvPr id="0" name=""/>
        <dsp:cNvSpPr/>
      </dsp:nvSpPr>
      <dsp:spPr>
        <a:xfrm>
          <a:off x="0" y="290313"/>
          <a:ext cx="7281610" cy="541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Asegurar que las políticas y los recursos se utilicen de manera eficiente y equitativa.</a:t>
          </a:r>
          <a:endParaRPr lang="es-CO" sz="1000" kern="1200" dirty="0"/>
        </a:p>
      </dsp:txBody>
      <dsp:txXfrm>
        <a:off x="0" y="290313"/>
        <a:ext cx="7281610" cy="541800"/>
      </dsp:txXfrm>
    </dsp:sp>
    <dsp:sp modelId="{26923E86-0436-48FC-B934-3A46CE906532}">
      <dsp:nvSpPr>
        <dsp:cNvPr id="0" name=""/>
        <dsp:cNvSpPr/>
      </dsp:nvSpPr>
      <dsp:spPr>
        <a:xfrm>
          <a:off x="364080" y="54153"/>
          <a:ext cx="4433022" cy="472320"/>
        </a:xfrm>
        <a:prstGeom prst="roundRect">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Garantizar la calidad de los servicios de salud</a:t>
          </a:r>
          <a:r>
            <a:rPr lang="es-ES" sz="1400" kern="1200" dirty="0"/>
            <a:t>: </a:t>
          </a:r>
          <a:endParaRPr lang="es-CO" sz="1400" kern="1200" dirty="0"/>
        </a:p>
      </dsp:txBody>
      <dsp:txXfrm>
        <a:off x="387137" y="77210"/>
        <a:ext cx="4386908" cy="426206"/>
      </dsp:txXfrm>
    </dsp:sp>
    <dsp:sp modelId="{22A38551-18CF-4F71-9EF2-F91873D6B45A}">
      <dsp:nvSpPr>
        <dsp:cNvPr id="0" name=""/>
        <dsp:cNvSpPr/>
      </dsp:nvSpPr>
      <dsp:spPr>
        <a:xfrm>
          <a:off x="0" y="1154673"/>
          <a:ext cx="7281610" cy="69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78232" numCol="1" spcCol="1270" anchor="t" anchorCtr="0">
          <a:noAutofit/>
        </a:bodyPr>
        <a:lstStyle/>
        <a:p>
          <a:pPr marL="57150" lvl="1" indent="-57150" algn="l" defTabSz="466725">
            <a:lnSpc>
              <a:spcPct val="90000"/>
            </a:lnSpc>
            <a:spcBef>
              <a:spcPct val="0"/>
            </a:spcBef>
            <a:spcAft>
              <a:spcPct val="15000"/>
            </a:spcAft>
            <a:buChar char="•"/>
          </a:pPr>
          <a:r>
            <a:rPr lang="es-ES" sz="1050" kern="1200" dirty="0"/>
            <a:t>Asegurar que todas las personas, sin importar su condición socioeconómica, tengan acceso a los servicios que necesitan.</a:t>
          </a:r>
          <a:endParaRPr lang="es-CO" sz="1050" kern="1200" dirty="0"/>
        </a:p>
      </dsp:txBody>
      <dsp:txXfrm>
        <a:off x="0" y="1154673"/>
        <a:ext cx="7281610" cy="693000"/>
      </dsp:txXfrm>
    </dsp:sp>
    <dsp:sp modelId="{063BDB46-CACB-4038-B2C4-758894CB475B}">
      <dsp:nvSpPr>
        <dsp:cNvPr id="0" name=""/>
        <dsp:cNvSpPr/>
      </dsp:nvSpPr>
      <dsp:spPr>
        <a:xfrm>
          <a:off x="364080" y="918513"/>
          <a:ext cx="4445051" cy="4723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Mejorar la equidad en el acceso a la salud</a:t>
          </a:r>
          <a:r>
            <a:rPr lang="es-ES" sz="1400" kern="1200" dirty="0"/>
            <a:t>: </a:t>
          </a:r>
          <a:endParaRPr lang="es-CO" sz="1400" kern="1200" dirty="0"/>
        </a:p>
      </dsp:txBody>
      <dsp:txXfrm>
        <a:off x="387137" y="941570"/>
        <a:ext cx="4398937" cy="426206"/>
      </dsp:txXfrm>
    </dsp:sp>
    <dsp:sp modelId="{3C60F7D8-082C-41AD-BCCF-A66258C2E7F1}">
      <dsp:nvSpPr>
        <dsp:cNvPr id="0" name=""/>
        <dsp:cNvSpPr/>
      </dsp:nvSpPr>
      <dsp:spPr>
        <a:xfrm>
          <a:off x="0" y="2170233"/>
          <a:ext cx="728161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Promover una mayor relación de confianza entre los ciudadanos y las autoridades sanitarias.</a:t>
          </a:r>
          <a:endParaRPr lang="es-CO" sz="1200" kern="1200" dirty="0"/>
        </a:p>
      </dsp:txBody>
      <dsp:txXfrm>
        <a:off x="0" y="2170233"/>
        <a:ext cx="7281610" cy="743400"/>
      </dsp:txXfrm>
    </dsp:sp>
    <dsp:sp modelId="{06A179D2-2D3A-49BF-9694-BB556C4550FE}">
      <dsp:nvSpPr>
        <dsp:cNvPr id="0" name=""/>
        <dsp:cNvSpPr/>
      </dsp:nvSpPr>
      <dsp:spPr>
        <a:xfrm>
          <a:off x="335092" y="1942353"/>
          <a:ext cx="4532059" cy="472320"/>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Fortalecer la confianza en las instituciones de salud</a:t>
          </a:r>
          <a:r>
            <a:rPr lang="es-ES" sz="1400" kern="1200" dirty="0"/>
            <a:t>: </a:t>
          </a:r>
          <a:endParaRPr lang="es-CO" sz="1400" kern="1200" dirty="0"/>
        </a:p>
      </dsp:txBody>
      <dsp:txXfrm>
        <a:off x="358149" y="1965410"/>
        <a:ext cx="4485945" cy="426206"/>
      </dsp:txXfrm>
    </dsp:sp>
    <dsp:sp modelId="{FD47842B-D71C-4112-8DF0-D0D90E6DCB03}">
      <dsp:nvSpPr>
        <dsp:cNvPr id="0" name=""/>
        <dsp:cNvSpPr/>
      </dsp:nvSpPr>
      <dsp:spPr>
        <a:xfrm>
          <a:off x="0" y="3236194"/>
          <a:ext cx="7281610" cy="743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5134" tIns="333248" rIns="565134"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Fomentar la conciencia social y la participación activa de los ciudadanos en la toma de decisiones sanitarias.</a:t>
          </a:r>
          <a:endParaRPr lang="es-CO" sz="1200" kern="1200" dirty="0"/>
        </a:p>
      </dsp:txBody>
      <dsp:txXfrm>
        <a:off x="0" y="3236194"/>
        <a:ext cx="7281610" cy="743400"/>
      </dsp:txXfrm>
    </dsp:sp>
    <dsp:sp modelId="{85FB6055-DBC8-460B-808A-513B722E37B8}">
      <dsp:nvSpPr>
        <dsp:cNvPr id="0" name=""/>
        <dsp:cNvSpPr/>
      </dsp:nvSpPr>
      <dsp:spPr>
        <a:xfrm>
          <a:off x="364080" y="3000033"/>
          <a:ext cx="5097127" cy="472320"/>
        </a:xfrm>
        <a:prstGeom prst="roundRect">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659" tIns="0" rIns="192659" bIns="0" numCol="1" spcCol="1270" anchor="ctr" anchorCtr="0">
          <a:noAutofit/>
        </a:bodyPr>
        <a:lstStyle/>
        <a:p>
          <a:pPr marL="0" lvl="0" indent="0" algn="l" defTabSz="622300">
            <a:lnSpc>
              <a:spcPct val="90000"/>
            </a:lnSpc>
            <a:spcBef>
              <a:spcPct val="0"/>
            </a:spcBef>
            <a:spcAft>
              <a:spcPct val="35000"/>
            </a:spcAft>
            <a:buNone/>
          </a:pPr>
          <a:r>
            <a:rPr lang="es-ES" sz="1400" b="1" kern="1200" dirty="0"/>
            <a:t>Empoderar a la comunidad</a:t>
          </a:r>
          <a:endParaRPr lang="es-CO" sz="1400" kern="1200" dirty="0"/>
        </a:p>
      </dsp:txBody>
      <dsp:txXfrm>
        <a:off x="387137" y="3023090"/>
        <a:ext cx="5051013"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71944-9A7B-4A36-8F6C-E8A3BE70B588}">
      <dsp:nvSpPr>
        <dsp:cNvPr id="0" name=""/>
        <dsp:cNvSpPr/>
      </dsp:nvSpPr>
      <dsp:spPr>
        <a:xfrm rot="5400000">
          <a:off x="-325442" y="325925"/>
          <a:ext cx="1533945" cy="883060"/>
        </a:xfrm>
        <a:prstGeom prst="chevron">
          <a:avLst/>
        </a:prstGeom>
        <a:solidFill>
          <a:srgbClr val="33CC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b="1" kern="1200" dirty="0"/>
            <a:t>QUE ES </a:t>
          </a:r>
          <a:endParaRPr lang="es-CO" sz="1100" b="1" kern="1200" dirty="0"/>
        </a:p>
      </dsp:txBody>
      <dsp:txXfrm rot="-5400000">
        <a:off x="1" y="442012"/>
        <a:ext cx="883060" cy="650885"/>
      </dsp:txXfrm>
    </dsp:sp>
    <dsp:sp modelId="{D0C7C90E-59B4-4883-B9A9-82E394ADAB98}">
      <dsp:nvSpPr>
        <dsp:cNvPr id="0" name=""/>
        <dsp:cNvSpPr/>
      </dsp:nvSpPr>
      <dsp:spPr>
        <a:xfrm rot="5400000">
          <a:off x="3813825" y="-2825770"/>
          <a:ext cx="982098" cy="6712020"/>
        </a:xfrm>
        <a:prstGeom prst="round2SameRect">
          <a:avLst/>
        </a:prstGeom>
        <a:solidFill>
          <a:schemeClr val="lt1">
            <a:alpha val="90000"/>
            <a:hueOff val="0"/>
            <a:satOff val="0"/>
            <a:lumOff val="0"/>
            <a:alphaOff val="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Es un espacio de concentración y participación social en torno a la problemática de salud liderado por la autoridad municipal</a:t>
          </a:r>
          <a:endParaRPr lang="es-CO" sz="1500" kern="1200" dirty="0"/>
        </a:p>
      </dsp:txBody>
      <dsp:txXfrm rot="-5400000">
        <a:off x="948864" y="87133"/>
        <a:ext cx="6664078" cy="886214"/>
      </dsp:txXfrm>
    </dsp:sp>
    <dsp:sp modelId="{2FD1DF93-D726-4633-9EFF-2208B78268E3}">
      <dsp:nvSpPr>
        <dsp:cNvPr id="0" name=""/>
        <dsp:cNvSpPr/>
      </dsp:nvSpPr>
      <dsp:spPr>
        <a:xfrm rot="5400000">
          <a:off x="-253833" y="1586035"/>
          <a:ext cx="1456531" cy="948864"/>
        </a:xfrm>
        <a:prstGeom prst="chevron">
          <a:avLst/>
        </a:prstGeom>
        <a:solidFill>
          <a:schemeClr val="accent2">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OBLIGACIÓN </a:t>
          </a:r>
          <a:endParaRPr lang="es-CO" sz="1100" kern="1200" dirty="0"/>
        </a:p>
      </dsp:txBody>
      <dsp:txXfrm rot="-5400000">
        <a:off x="1" y="1806633"/>
        <a:ext cx="948864" cy="507667"/>
      </dsp:txXfrm>
    </dsp:sp>
    <dsp:sp modelId="{D1EF555F-9FFF-436D-A298-7B19B131CDFA}">
      <dsp:nvSpPr>
        <dsp:cNvPr id="0" name=""/>
        <dsp:cNvSpPr/>
      </dsp:nvSpPr>
      <dsp:spPr>
        <a:xfrm rot="5400000">
          <a:off x="3813825" y="-1522519"/>
          <a:ext cx="982098" cy="6712020"/>
        </a:xfrm>
        <a:prstGeom prst="round2SameRect">
          <a:avLst/>
        </a:prstGeom>
        <a:solidFill>
          <a:schemeClr val="lt1">
            <a:alpha val="90000"/>
            <a:hueOff val="0"/>
            <a:satOff val="0"/>
            <a:lumOff val="0"/>
            <a:alphaOff val="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Cada entidad territorial debe existir  un COPACOS(si lo considera pertinente para el desarrollo de sus funciones, pueden obtener personaría jurídica).</a:t>
          </a:r>
          <a:endParaRPr lang="es-CO" sz="1500" kern="1200" dirty="0"/>
        </a:p>
        <a:p>
          <a:pPr marL="114300" lvl="1" indent="-114300" algn="l" defTabSz="666750">
            <a:lnSpc>
              <a:spcPct val="90000"/>
            </a:lnSpc>
            <a:spcBef>
              <a:spcPct val="0"/>
            </a:spcBef>
            <a:spcAft>
              <a:spcPct val="15000"/>
            </a:spcAft>
            <a:buChar char="•"/>
          </a:pPr>
          <a:endParaRPr lang="es-CO" sz="1500" kern="1200"/>
        </a:p>
      </dsp:txBody>
      <dsp:txXfrm rot="-5400000">
        <a:off x="948864" y="1390384"/>
        <a:ext cx="6664078" cy="886214"/>
      </dsp:txXfrm>
    </dsp:sp>
    <dsp:sp modelId="{1CC0FA0A-1AFD-4AFA-BA52-47375804BA68}">
      <dsp:nvSpPr>
        <dsp:cNvPr id="0" name=""/>
        <dsp:cNvSpPr/>
      </dsp:nvSpPr>
      <dsp:spPr>
        <a:xfrm rot="5400000">
          <a:off x="-253833" y="2860819"/>
          <a:ext cx="1456531" cy="948864"/>
        </a:xfrm>
        <a:prstGeom prst="chevron">
          <a:avLst/>
        </a:prstGeom>
        <a:solidFill>
          <a:srgbClr val="0099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PARA QUE </a:t>
          </a:r>
          <a:endParaRPr lang="es-CO" sz="1100" kern="1200" dirty="0"/>
        </a:p>
      </dsp:txBody>
      <dsp:txXfrm rot="-5400000">
        <a:off x="1" y="3081417"/>
        <a:ext cx="948864" cy="507667"/>
      </dsp:txXfrm>
    </dsp:sp>
    <dsp:sp modelId="{3B0FDB97-03BA-4B9D-A3DB-08FFBDB9D004}">
      <dsp:nvSpPr>
        <dsp:cNvPr id="0" name=""/>
        <dsp:cNvSpPr/>
      </dsp:nvSpPr>
      <dsp:spPr>
        <a:xfrm rot="5400000">
          <a:off x="3813825" y="-257974"/>
          <a:ext cx="982098" cy="6712020"/>
        </a:xfrm>
        <a:prstGeom prst="round2SameRect">
          <a:avLst/>
        </a:prstGeom>
        <a:solidFill>
          <a:schemeClr val="lt1">
            <a:alpha val="90000"/>
            <a:hueOff val="0"/>
            <a:satOff val="0"/>
            <a:lumOff val="0"/>
            <a:alphaOff val="0"/>
          </a:schemeClr>
        </a:solidFill>
        <a:ln w="25400" cap="flat" cmpd="sng" algn="ctr">
          <a:solidFill>
            <a:scrgbClr r="0" g="0" b="0"/>
          </a:solidFill>
          <a:prstDash val="dashDot"/>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Gestionar políticas, planes, proyectos  en salud y su evaluación de manera comprometida.</a:t>
          </a:r>
          <a:endParaRPr lang="es-CO" sz="1500" kern="1200" dirty="0"/>
        </a:p>
      </dsp:txBody>
      <dsp:txXfrm rot="-5400000">
        <a:off x="948864" y="2654929"/>
        <a:ext cx="6664078" cy="88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50C30-D7D9-4822-9FD2-7C107E2223CA}">
      <dsp:nvSpPr>
        <dsp:cNvPr id="0" name=""/>
        <dsp:cNvSpPr/>
      </dsp:nvSpPr>
      <dsp:spPr>
        <a:xfrm rot="5400000">
          <a:off x="655017" y="1306468"/>
          <a:ext cx="1208448" cy="848651"/>
        </a:xfrm>
        <a:prstGeom prst="bentUpArrow">
          <a:avLst>
            <a:gd name="adj1" fmla="val 32840"/>
            <a:gd name="adj2" fmla="val 25000"/>
            <a:gd name="adj3" fmla="val 3578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58BE9-D1CD-40A2-B69A-5C1CCBE1F24B}">
      <dsp:nvSpPr>
        <dsp:cNvPr id="0" name=""/>
        <dsp:cNvSpPr/>
      </dsp:nvSpPr>
      <dsp:spPr>
        <a:xfrm>
          <a:off x="548707" y="71000"/>
          <a:ext cx="1135736" cy="884434"/>
        </a:xfrm>
        <a:prstGeom prst="roundRect">
          <a:avLst>
            <a:gd name="adj" fmla="val 16670"/>
          </a:avLst>
        </a:prstGeom>
        <a:solidFill>
          <a:srgbClr val="008080"/>
        </a:solidFill>
        <a:ln w="25400" cap="flat" cmpd="sng" algn="ctr">
          <a:solidFill>
            <a:scrgbClr r="0" g="0" b="0"/>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t>POR PARTE DEL ESTADO</a:t>
          </a:r>
          <a:endParaRPr lang="es-CO" sz="1000" b="1" kern="1200" dirty="0"/>
        </a:p>
      </dsp:txBody>
      <dsp:txXfrm>
        <a:off x="591889" y="114182"/>
        <a:ext cx="1049372" cy="798070"/>
      </dsp:txXfrm>
    </dsp:sp>
    <dsp:sp modelId="{5300DD86-34ED-44BB-842E-C9A0725BC0B4}">
      <dsp:nvSpPr>
        <dsp:cNvPr id="0" name=""/>
        <dsp:cNvSpPr/>
      </dsp:nvSpPr>
      <dsp:spPr>
        <a:xfrm>
          <a:off x="2096860" y="0"/>
          <a:ext cx="5994096" cy="1171076"/>
        </a:xfrm>
        <a:prstGeom prst="rect">
          <a:avLst/>
        </a:prstGeom>
        <a:solidFill>
          <a:schemeClr val="lt1"/>
        </a:solidFill>
        <a:ln w="25400" cap="flat" cmpd="sng" algn="ctr">
          <a:solidFill>
            <a:schemeClr val="accent4"/>
          </a:solidFill>
          <a:prstDash val="lgDash"/>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r>
            <a:rPr lang="es-ES" sz="1050" kern="1200" dirty="0">
              <a:latin typeface="+mn-lt"/>
            </a:rPr>
            <a:t>Alcalde municipal y o máxima autoridad publica</a:t>
          </a:r>
          <a:endParaRPr lang="es-CO" sz="1050" kern="1200" dirty="0">
            <a:latin typeface="+mn-lt"/>
          </a:endParaRPr>
        </a:p>
        <a:p>
          <a:pPr marL="57150" lvl="1" indent="-57150" algn="l" defTabSz="466725">
            <a:lnSpc>
              <a:spcPct val="90000"/>
            </a:lnSpc>
            <a:spcBef>
              <a:spcPct val="0"/>
            </a:spcBef>
            <a:spcAft>
              <a:spcPct val="15000"/>
            </a:spcAft>
            <a:buChar char="•"/>
          </a:pPr>
          <a:r>
            <a:rPr lang="es-ES" sz="1050" kern="1200" dirty="0">
              <a:latin typeface="+mn-lt"/>
            </a:rPr>
            <a:t>Secretario de salud o Dirección de salud del territorio.</a:t>
          </a:r>
          <a:endParaRPr lang="es-CO" sz="1050" kern="1200" dirty="0">
            <a:latin typeface="+mn-lt"/>
          </a:endParaRPr>
        </a:p>
        <a:p>
          <a:pPr marL="57150" lvl="1" indent="-57150" algn="l" defTabSz="466725">
            <a:lnSpc>
              <a:spcPct val="90000"/>
            </a:lnSpc>
            <a:spcBef>
              <a:spcPct val="0"/>
            </a:spcBef>
            <a:spcAft>
              <a:spcPct val="15000"/>
            </a:spcAft>
            <a:buChar char="•"/>
          </a:pPr>
          <a:r>
            <a:rPr lang="es-ES" sz="1050" kern="1200" dirty="0">
              <a:latin typeface="+mn-lt"/>
            </a:rPr>
            <a:t>Director de la ESE mas representativa del lugar: presidirá el comité en ausencia de la autoridad administrativa (alcalde). La asistencia del director es indelegable.</a:t>
          </a:r>
          <a:endParaRPr lang="es-CO" sz="1050" kern="1200" dirty="0">
            <a:latin typeface="+mn-lt"/>
          </a:endParaRPr>
        </a:p>
      </dsp:txBody>
      <dsp:txXfrm>
        <a:off x="2096860" y="0"/>
        <a:ext cx="5994096" cy="1171076"/>
      </dsp:txXfrm>
    </dsp:sp>
    <dsp:sp modelId="{5DC64E96-E6EB-4F22-A08D-B97FFD2BA57C}">
      <dsp:nvSpPr>
        <dsp:cNvPr id="0" name=""/>
        <dsp:cNvSpPr/>
      </dsp:nvSpPr>
      <dsp:spPr>
        <a:xfrm>
          <a:off x="1752271" y="1775014"/>
          <a:ext cx="1227346" cy="826077"/>
        </a:xfrm>
        <a:prstGeom prst="roundRect">
          <a:avLst>
            <a:gd name="adj" fmla="val 16670"/>
          </a:avLst>
        </a:prstGeom>
        <a:solidFill>
          <a:schemeClr val="accent2">
            <a:lumMod val="20000"/>
            <a:lumOff val="80000"/>
          </a:schemeClr>
        </a:solidFill>
        <a:ln w="25400" cap="flat" cmpd="sng" algn="ctr">
          <a:solidFill>
            <a:scrgbClr r="0" g="0" b="0"/>
          </a:solidFill>
          <a:prstDash val="lg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tx1"/>
              </a:solidFill>
            </a:rPr>
            <a:t>POR PARTE DE LOS ACTORES SOCIALES</a:t>
          </a:r>
          <a:endParaRPr lang="es-CO" sz="1000" b="1" kern="1200" dirty="0">
            <a:solidFill>
              <a:schemeClr val="tx1"/>
            </a:solidFill>
          </a:endParaRPr>
        </a:p>
      </dsp:txBody>
      <dsp:txXfrm>
        <a:off x="1792604" y="1815347"/>
        <a:ext cx="1146680" cy="745411"/>
      </dsp:txXfrm>
    </dsp:sp>
    <dsp:sp modelId="{A3CEB2D0-960D-4DFE-87FA-3A62645ED02A}">
      <dsp:nvSpPr>
        <dsp:cNvPr id="0" name=""/>
        <dsp:cNvSpPr/>
      </dsp:nvSpPr>
      <dsp:spPr>
        <a:xfrm>
          <a:off x="3220722" y="1460256"/>
          <a:ext cx="5029940" cy="2603743"/>
        </a:xfrm>
        <a:prstGeom prst="rect">
          <a:avLst/>
        </a:prstGeom>
        <a:solidFill>
          <a:schemeClr val="lt1"/>
        </a:solidFill>
        <a:ln w="25400" cap="flat" cmpd="sng" algn="ctr">
          <a:solidFill>
            <a:schemeClr val="accent4"/>
          </a:solidFill>
          <a:prstDash val="dash"/>
        </a:ln>
        <a:effectLst/>
      </dsp:spPr>
      <dsp:style>
        <a:lnRef idx="2">
          <a:schemeClr val="accent4"/>
        </a:lnRef>
        <a:fillRef idx="1">
          <a:schemeClr val="lt1"/>
        </a:fillRef>
        <a:effectRef idx="0">
          <a:schemeClr val="accent4"/>
        </a:effectRef>
        <a:fontRef idx="minor">
          <a:schemeClr val="dk1"/>
        </a:fontRef>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r>
            <a:rPr lang="es-ES" sz="1050" kern="1200" dirty="0"/>
            <a:t>Este representante debe ser elegido democráticamente por las respectivas formas organizativas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de la Junta Administradoras locales.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elegido democráticamente entre las asociaciones de EPS.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elegido democráticamente entre las asociaciones de IPS.</a:t>
          </a:r>
          <a:endParaRPr lang="es-CO" sz="1050" kern="1200" dirty="0"/>
        </a:p>
        <a:p>
          <a:pPr marL="57150" lvl="1" indent="-57150" algn="l" defTabSz="466725">
            <a:lnSpc>
              <a:spcPct val="90000"/>
            </a:lnSpc>
            <a:spcBef>
              <a:spcPct val="0"/>
            </a:spcBef>
            <a:spcAft>
              <a:spcPct val="15000"/>
            </a:spcAft>
            <a:buChar char="•"/>
          </a:pPr>
          <a:r>
            <a:rPr lang="es-ES" sz="1050" kern="1200" dirty="0"/>
            <a:t>Un representante elegido democráticamente entre los gremios (producción comercio servicios).</a:t>
          </a:r>
          <a:endParaRPr lang="es-CO" sz="1050" kern="1200" dirty="0"/>
        </a:p>
        <a:p>
          <a:pPr marL="57150" lvl="1" indent="-57150" algn="l" defTabSz="466725">
            <a:lnSpc>
              <a:spcPct val="90000"/>
            </a:lnSpc>
            <a:spcBef>
              <a:spcPct val="0"/>
            </a:spcBef>
            <a:spcAft>
              <a:spcPct val="15000"/>
            </a:spcAft>
            <a:buChar char="•"/>
          </a:pPr>
          <a:r>
            <a:rPr lang="es-ES" sz="1050" kern="1200" dirty="0"/>
            <a:t>Las formas organizativas promovidas alrededor de los programas de salud como las </a:t>
          </a:r>
          <a:r>
            <a:rPr lang="es-ES" sz="900" kern="1200" dirty="0"/>
            <a:t>UROS, UAIRAS, COE, COVE, MADRES COMUNITARIAS, GESTORES DE SALUD, EMPRESAS SOLIDARIAS DE SALUD.</a:t>
          </a:r>
          <a:endParaRPr lang="es-CO" sz="900" kern="1200" dirty="0"/>
        </a:p>
        <a:p>
          <a:pPr marL="57150" lvl="1" indent="-57150" algn="l" defTabSz="466725">
            <a:lnSpc>
              <a:spcPct val="90000"/>
            </a:lnSpc>
            <a:spcBef>
              <a:spcPct val="0"/>
            </a:spcBef>
            <a:spcAft>
              <a:spcPct val="15000"/>
            </a:spcAft>
            <a:buChar char="•"/>
          </a:pPr>
          <a:r>
            <a:rPr lang="es-ES" sz="1050" kern="1200" dirty="0"/>
            <a:t>Las organizaciones de la comunidad de carácter veredal, barrial, municipal.</a:t>
          </a:r>
          <a:endParaRPr lang="es-CO" sz="1050" kern="1200" dirty="0"/>
        </a:p>
        <a:p>
          <a:pPr marL="57150" lvl="1" indent="-57150" algn="l" defTabSz="466725">
            <a:lnSpc>
              <a:spcPct val="90000"/>
            </a:lnSpc>
            <a:spcBef>
              <a:spcPct val="0"/>
            </a:spcBef>
            <a:spcAft>
              <a:spcPct val="15000"/>
            </a:spcAft>
            <a:buChar char="•"/>
          </a:pPr>
          <a:r>
            <a:rPr lang="es-ES" sz="1050" kern="1200" dirty="0"/>
            <a:t>La iglesia, el sector educativo.</a:t>
          </a:r>
          <a:endParaRPr lang="es-CO" sz="1050" kern="1200" dirty="0"/>
        </a:p>
        <a:p>
          <a:pPr marL="57150" lvl="1" indent="-57150" algn="l" defTabSz="466725">
            <a:lnSpc>
              <a:spcPct val="90000"/>
            </a:lnSpc>
            <a:spcBef>
              <a:spcPct val="0"/>
            </a:spcBef>
            <a:spcAft>
              <a:spcPct val="15000"/>
            </a:spcAft>
            <a:buChar char="•"/>
          </a:pPr>
          <a:r>
            <a:rPr lang="es-ES" sz="1050" kern="1200" dirty="0"/>
            <a:t>El COPACOS puede considerar la participación de otras formas organizativas alrededor de la salud</a:t>
          </a:r>
          <a:endParaRPr lang="es-CO" sz="1050" kern="1200" dirty="0"/>
        </a:p>
        <a:p>
          <a:pPr marL="114300" lvl="1" indent="-114300" algn="l" defTabSz="577850">
            <a:lnSpc>
              <a:spcPct val="90000"/>
            </a:lnSpc>
            <a:spcBef>
              <a:spcPct val="0"/>
            </a:spcBef>
            <a:spcAft>
              <a:spcPct val="15000"/>
            </a:spcAft>
            <a:buChar char="•"/>
          </a:pPr>
          <a:endParaRPr lang="es-CO" sz="1300" kern="1200" dirty="0"/>
        </a:p>
        <a:p>
          <a:pPr marL="57150" lvl="1" indent="-57150" algn="l" defTabSz="311150">
            <a:lnSpc>
              <a:spcPct val="90000"/>
            </a:lnSpc>
            <a:spcBef>
              <a:spcPct val="0"/>
            </a:spcBef>
            <a:spcAft>
              <a:spcPct val="15000"/>
            </a:spcAft>
            <a:buChar char="•"/>
          </a:pPr>
          <a:endParaRPr lang="es-CO" sz="700" kern="1200" dirty="0"/>
        </a:p>
      </dsp:txBody>
      <dsp:txXfrm>
        <a:off x="3220722" y="1460256"/>
        <a:ext cx="5029940" cy="2603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20FEE-8190-46C3-A19F-3B732DB893EF}">
      <dsp:nvSpPr>
        <dsp:cNvPr id="0" name=""/>
        <dsp:cNvSpPr/>
      </dsp:nvSpPr>
      <dsp:spPr>
        <a:xfrm rot="5400000">
          <a:off x="1453903" y="734483"/>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7E999F-5206-492B-A61C-F89B40B4F80E}">
      <dsp:nvSpPr>
        <dsp:cNvPr id="0" name=""/>
        <dsp:cNvSpPr/>
      </dsp:nvSpPr>
      <dsp:spPr>
        <a:xfrm>
          <a:off x="1716827" y="1199"/>
          <a:ext cx="1537325" cy="922395"/>
        </a:xfrm>
        <a:prstGeom prst="roundRect">
          <a:avLst>
            <a:gd name="adj" fmla="val 1000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bg1"/>
              </a:solidFill>
            </a:rPr>
            <a:t>Intervenir en la planeación para la asignación de recursos, vigilancia y control del gasto</a:t>
          </a:r>
          <a:endParaRPr lang="es-CO" sz="700" kern="1200" dirty="0">
            <a:solidFill>
              <a:schemeClr val="bg1"/>
            </a:solidFill>
          </a:endParaRPr>
        </a:p>
      </dsp:txBody>
      <dsp:txXfrm>
        <a:off x="1743843" y="28215"/>
        <a:ext cx="1483293" cy="868363"/>
      </dsp:txXfrm>
    </dsp:sp>
    <dsp:sp modelId="{1FD235D8-0CBA-49C2-ADCC-6569A1A8E1D4}">
      <dsp:nvSpPr>
        <dsp:cNvPr id="0" name=""/>
        <dsp:cNvSpPr/>
      </dsp:nvSpPr>
      <dsp:spPr>
        <a:xfrm rot="5400000">
          <a:off x="1453903" y="1887477"/>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D2524-7718-486A-9466-0D3DB404194A}">
      <dsp:nvSpPr>
        <dsp:cNvPr id="0" name=""/>
        <dsp:cNvSpPr/>
      </dsp:nvSpPr>
      <dsp:spPr>
        <a:xfrm>
          <a:off x="1716827" y="1154193"/>
          <a:ext cx="1537325" cy="922395"/>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Participar en los programas de atención preventiva, familiar, extra hospitalaria y de control</a:t>
          </a:r>
          <a:endParaRPr lang="es-CO" sz="700" kern="1200" dirty="0">
            <a:solidFill>
              <a:schemeClr val="tx1"/>
            </a:solidFill>
          </a:endParaRPr>
        </a:p>
      </dsp:txBody>
      <dsp:txXfrm>
        <a:off x="1743843" y="1181209"/>
        <a:ext cx="1483293" cy="868363"/>
      </dsp:txXfrm>
    </dsp:sp>
    <dsp:sp modelId="{1432E1B2-04FE-420B-9530-07F4899B38FB}">
      <dsp:nvSpPr>
        <dsp:cNvPr id="0" name=""/>
        <dsp:cNvSpPr/>
      </dsp:nvSpPr>
      <dsp:spPr>
        <a:xfrm rot="5400000">
          <a:off x="1453903" y="3040470"/>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AE0EA9-1FA3-431A-8E53-5D893B6FDA5C}">
      <dsp:nvSpPr>
        <dsp:cNvPr id="0" name=""/>
        <dsp:cNvSpPr/>
      </dsp:nvSpPr>
      <dsp:spPr>
        <a:xfrm>
          <a:off x="1716827" y="2307187"/>
          <a:ext cx="1537325" cy="922395"/>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Acordar y coordinar con las dependencias del SGSSS, todas las actividades de atención a las personas y al ambiente que se vayan a realizar en el área de influencia del comité</a:t>
          </a:r>
          <a:endParaRPr lang="es-CO" sz="700" kern="1200" dirty="0"/>
        </a:p>
      </dsp:txBody>
      <dsp:txXfrm>
        <a:off x="1743843" y="2334203"/>
        <a:ext cx="1483293" cy="868363"/>
      </dsp:txXfrm>
    </dsp:sp>
    <dsp:sp modelId="{A6901DCC-6E75-4D35-B5D5-362886964F06}">
      <dsp:nvSpPr>
        <dsp:cNvPr id="0" name=""/>
        <dsp:cNvSpPr/>
      </dsp:nvSpPr>
      <dsp:spPr>
        <a:xfrm>
          <a:off x="2030400" y="3616967"/>
          <a:ext cx="2038533"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C4B04A-B363-4A14-B6F8-B47C85EF60F7}">
      <dsp:nvSpPr>
        <dsp:cNvPr id="0" name=""/>
        <dsp:cNvSpPr/>
      </dsp:nvSpPr>
      <dsp:spPr>
        <a:xfrm>
          <a:off x="1716827" y="3460181"/>
          <a:ext cx="1537325" cy="922395"/>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Velar porque los recursos de fomento de la salud y prevención de la enfermedad, se incluyan en los planes de salud y se ejecuten debidamente</a:t>
          </a:r>
          <a:endParaRPr lang="es-CO" sz="700" kern="1200" dirty="0"/>
        </a:p>
      </dsp:txBody>
      <dsp:txXfrm>
        <a:off x="1743843" y="3487197"/>
        <a:ext cx="1483293" cy="868363"/>
      </dsp:txXfrm>
    </dsp:sp>
    <dsp:sp modelId="{FB32D70F-4258-461E-9C27-EDD920491113}">
      <dsp:nvSpPr>
        <dsp:cNvPr id="0" name=""/>
        <dsp:cNvSpPr/>
      </dsp:nvSpPr>
      <dsp:spPr>
        <a:xfrm rot="16200000">
          <a:off x="3498545" y="3040470"/>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AA3E9A-76B1-47B6-88E0-F3D5E803D6AD}">
      <dsp:nvSpPr>
        <dsp:cNvPr id="0" name=""/>
        <dsp:cNvSpPr/>
      </dsp:nvSpPr>
      <dsp:spPr>
        <a:xfrm>
          <a:off x="3761469" y="3460181"/>
          <a:ext cx="1537325" cy="922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Verificar que los recursos de financiamiento se administren adecuadamente y se utilicen en función de las prioridades establecidas en el Plan de Salud</a:t>
          </a:r>
          <a:endParaRPr lang="es-CO" sz="700" kern="1200" dirty="0"/>
        </a:p>
      </dsp:txBody>
      <dsp:txXfrm>
        <a:off x="3788485" y="3487197"/>
        <a:ext cx="1483293" cy="868363"/>
      </dsp:txXfrm>
    </dsp:sp>
    <dsp:sp modelId="{CCA726A6-94DE-40DE-B302-945FB9809D6F}">
      <dsp:nvSpPr>
        <dsp:cNvPr id="0" name=""/>
        <dsp:cNvSpPr/>
      </dsp:nvSpPr>
      <dsp:spPr>
        <a:xfrm rot="16200000">
          <a:off x="3498545" y="1887477"/>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84ECD4-F70F-41A9-89F9-1B286F39FCA8}">
      <dsp:nvSpPr>
        <dsp:cNvPr id="0" name=""/>
        <dsp:cNvSpPr/>
      </dsp:nvSpPr>
      <dsp:spPr>
        <a:xfrm>
          <a:off x="3761469" y="2307187"/>
          <a:ext cx="1537325" cy="92239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Proponer a quien corresponda la realización de programas de capacitación e investigación según las necesidades determinadas en el Plan Local de Salud.</a:t>
          </a:r>
          <a:endParaRPr lang="es-CO" sz="700" kern="1200" dirty="0"/>
        </a:p>
      </dsp:txBody>
      <dsp:txXfrm>
        <a:off x="3788485" y="2334203"/>
        <a:ext cx="1483293" cy="868363"/>
      </dsp:txXfrm>
    </dsp:sp>
    <dsp:sp modelId="{EE77DF49-B073-4605-A00F-BD393A0267E6}">
      <dsp:nvSpPr>
        <dsp:cNvPr id="0" name=""/>
        <dsp:cNvSpPr/>
      </dsp:nvSpPr>
      <dsp:spPr>
        <a:xfrm rot="16200000">
          <a:off x="3498545" y="734483"/>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1F691A-A663-42C1-ADE3-D9BBEBDF8204}">
      <dsp:nvSpPr>
        <dsp:cNvPr id="0" name=""/>
        <dsp:cNvSpPr/>
      </dsp:nvSpPr>
      <dsp:spPr>
        <a:xfrm>
          <a:off x="3761469" y="1154193"/>
          <a:ext cx="1537325" cy="922395"/>
        </a:xfrm>
        <a:prstGeom prst="roundRect">
          <a:avLst>
            <a:gd name="adj" fmla="val 10000"/>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Presentar proyectos en salud ante la respectiva entidad territorial</a:t>
          </a:r>
          <a:endParaRPr lang="es-CO" sz="700" kern="1200" dirty="0">
            <a:solidFill>
              <a:schemeClr val="tx1"/>
            </a:solidFill>
          </a:endParaRPr>
        </a:p>
      </dsp:txBody>
      <dsp:txXfrm>
        <a:off x="3788485" y="1181209"/>
        <a:ext cx="1483293" cy="868363"/>
      </dsp:txXfrm>
    </dsp:sp>
    <dsp:sp modelId="{B0F02101-922A-4EE7-88DB-ADE2FE458FC2}">
      <dsp:nvSpPr>
        <dsp:cNvPr id="0" name=""/>
        <dsp:cNvSpPr/>
      </dsp:nvSpPr>
      <dsp:spPr>
        <a:xfrm>
          <a:off x="4075042" y="157986"/>
          <a:ext cx="2038533"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3125B-EBE2-4860-A7E3-5EF4B2F152FA}">
      <dsp:nvSpPr>
        <dsp:cNvPr id="0" name=""/>
        <dsp:cNvSpPr/>
      </dsp:nvSpPr>
      <dsp:spPr>
        <a:xfrm>
          <a:off x="3761469" y="1199"/>
          <a:ext cx="1537325" cy="922395"/>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Participar en el proceso de diagnóstico, programación, control y evaluación</a:t>
          </a:r>
          <a:endParaRPr lang="es-CO" sz="700" kern="1200" dirty="0"/>
        </a:p>
      </dsp:txBody>
      <dsp:txXfrm>
        <a:off x="3788485" y="28215"/>
        <a:ext cx="1483293" cy="868363"/>
      </dsp:txXfrm>
    </dsp:sp>
    <dsp:sp modelId="{004DACA8-9A59-420B-A1A3-B308D8C746C2}">
      <dsp:nvSpPr>
        <dsp:cNvPr id="0" name=""/>
        <dsp:cNvSpPr/>
      </dsp:nvSpPr>
      <dsp:spPr>
        <a:xfrm rot="5400000">
          <a:off x="5543188" y="734483"/>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FEFDF-E89A-4518-9227-2BADF922140F}">
      <dsp:nvSpPr>
        <dsp:cNvPr id="0" name=""/>
        <dsp:cNvSpPr/>
      </dsp:nvSpPr>
      <dsp:spPr>
        <a:xfrm>
          <a:off x="5806111" y="1199"/>
          <a:ext cx="1537325" cy="922395"/>
        </a:xfrm>
        <a:prstGeom prst="roundRect">
          <a:avLst>
            <a:gd name="adj" fmla="val 10000"/>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solidFill>
                <a:schemeClr val="tx1"/>
              </a:solidFill>
            </a:rPr>
            <a:t>Presentar planes, programas  y prioridades en salud a la Junta Directiva del organismo o entidad de salud</a:t>
          </a:r>
          <a:endParaRPr lang="es-CO" sz="700" kern="1200" dirty="0">
            <a:solidFill>
              <a:schemeClr val="tx1"/>
            </a:solidFill>
          </a:endParaRPr>
        </a:p>
      </dsp:txBody>
      <dsp:txXfrm>
        <a:off x="5833127" y="28215"/>
        <a:ext cx="1483293" cy="868363"/>
      </dsp:txXfrm>
    </dsp:sp>
    <dsp:sp modelId="{94562BF0-2B95-4D07-8E13-8D2C73D71022}">
      <dsp:nvSpPr>
        <dsp:cNvPr id="0" name=""/>
        <dsp:cNvSpPr/>
      </dsp:nvSpPr>
      <dsp:spPr>
        <a:xfrm rot="5400000">
          <a:off x="5543188" y="1887477"/>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597606-DCF3-4BB9-B950-2490D95D9911}">
      <dsp:nvSpPr>
        <dsp:cNvPr id="0" name=""/>
        <dsp:cNvSpPr/>
      </dsp:nvSpPr>
      <dsp:spPr>
        <a:xfrm>
          <a:off x="5806111" y="1154193"/>
          <a:ext cx="1537325" cy="922395"/>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b="0" kern="1200" dirty="0"/>
            <a:t>Gestionar planes, programas y proyectos en el plan de Desarrollo de la entidad territorial</a:t>
          </a:r>
          <a:endParaRPr lang="es-CO" sz="800" b="0" kern="1200" dirty="0"/>
        </a:p>
      </dsp:txBody>
      <dsp:txXfrm>
        <a:off x="5833127" y="1181209"/>
        <a:ext cx="1483293" cy="868363"/>
      </dsp:txXfrm>
    </dsp:sp>
    <dsp:sp modelId="{64BAC10E-D88D-4273-9D9E-4BE65004A149}">
      <dsp:nvSpPr>
        <dsp:cNvPr id="0" name=""/>
        <dsp:cNvSpPr/>
      </dsp:nvSpPr>
      <dsp:spPr>
        <a:xfrm rot="5400000">
          <a:off x="5543188" y="3040470"/>
          <a:ext cx="1146885" cy="13835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78AF66-A1B5-4472-AF40-502A2CFC3ED3}">
      <dsp:nvSpPr>
        <dsp:cNvPr id="0" name=""/>
        <dsp:cNvSpPr/>
      </dsp:nvSpPr>
      <dsp:spPr>
        <a:xfrm>
          <a:off x="5806111" y="2307187"/>
          <a:ext cx="1537325" cy="922395"/>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Consultar e informar periódicamente a la comunidad sobre las actividades y discusiones del comité y las decisiones de las juntas directivas de los respectivos organismos o entidades de salud</a:t>
          </a:r>
          <a:endParaRPr lang="es-CO" sz="700" kern="1200" dirty="0"/>
        </a:p>
      </dsp:txBody>
      <dsp:txXfrm>
        <a:off x="5833127" y="2334203"/>
        <a:ext cx="1483293" cy="868363"/>
      </dsp:txXfrm>
    </dsp:sp>
    <dsp:sp modelId="{096CC227-5225-4C9A-8C68-6ED809046C95}">
      <dsp:nvSpPr>
        <dsp:cNvPr id="0" name=""/>
        <dsp:cNvSpPr/>
      </dsp:nvSpPr>
      <dsp:spPr>
        <a:xfrm>
          <a:off x="5806111" y="3460181"/>
          <a:ext cx="1537325" cy="922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700" kern="1200" dirty="0"/>
            <a:t>Impulsar el proceso de descentralización en especial a  través de su participación  en las juntas directivas de las IPS o de su dirección cuando existan</a:t>
          </a:r>
          <a:endParaRPr lang="es-CO" sz="700" kern="1200" dirty="0"/>
        </a:p>
      </dsp:txBody>
      <dsp:txXfrm>
        <a:off x="5833127" y="3487197"/>
        <a:ext cx="1483293" cy="8683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2F700-CAC5-4CB2-9021-8956E937EB86}">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88269-B47C-41E8-9ECC-C9223E121C5A}">
      <dsp:nvSpPr>
        <dsp:cNvPr id="0" name=""/>
        <dsp:cNvSpPr/>
      </dsp:nvSpPr>
      <dsp:spPr>
        <a:xfrm>
          <a:off x="285089" y="184749"/>
          <a:ext cx="5975086" cy="36933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DOCUMENTO DE CONVOCATORIA</a:t>
          </a:r>
          <a:endParaRPr lang="es-CO" sz="1800" kern="1200" dirty="0"/>
        </a:p>
      </dsp:txBody>
      <dsp:txXfrm>
        <a:off x="285089" y="184749"/>
        <a:ext cx="5975086" cy="369336"/>
      </dsp:txXfrm>
    </dsp:sp>
    <dsp:sp modelId="{0C9B15C7-EDBB-4466-B7F7-76BBDEB76590}">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tx1"/>
          </a:solidFill>
          <a:prstDash val="dash"/>
        </a:ln>
        <a:effectLst/>
      </dsp:spPr>
      <dsp:style>
        <a:lnRef idx="2">
          <a:scrgbClr r="0" g="0" b="0"/>
        </a:lnRef>
        <a:fillRef idx="1">
          <a:scrgbClr r="0" g="0" b="0"/>
        </a:fillRef>
        <a:effectRef idx="0">
          <a:scrgbClr r="0" g="0" b="0"/>
        </a:effectRef>
        <a:fontRef idx="minor"/>
      </dsp:style>
    </dsp:sp>
    <dsp:sp modelId="{7398E58A-BF1C-4B93-BCA3-3723AE6C1BF3}">
      <dsp:nvSpPr>
        <dsp:cNvPr id="0" name=""/>
        <dsp:cNvSpPr/>
      </dsp:nvSpPr>
      <dsp:spPr>
        <a:xfrm>
          <a:off x="619556" y="739079"/>
          <a:ext cx="5640619" cy="369336"/>
        </a:xfrm>
        <a:prstGeom prst="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ACTA DE CONFORMACION </a:t>
          </a:r>
          <a:endParaRPr lang="es-CO" sz="1800" kern="1200" dirty="0"/>
        </a:p>
      </dsp:txBody>
      <dsp:txXfrm>
        <a:off x="619556" y="739079"/>
        <a:ext cx="5640619" cy="369336"/>
      </dsp:txXfrm>
    </dsp:sp>
    <dsp:sp modelId="{0515B2D4-A790-4CA7-8098-886750587B1A}">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tx1"/>
          </a:solidFill>
          <a:prstDash val="sysDot"/>
        </a:ln>
        <a:effectLst/>
      </dsp:spPr>
      <dsp:style>
        <a:lnRef idx="2">
          <a:scrgbClr r="0" g="0" b="0"/>
        </a:lnRef>
        <a:fillRef idx="1">
          <a:scrgbClr r="0" g="0" b="0"/>
        </a:fillRef>
        <a:effectRef idx="0">
          <a:scrgbClr r="0" g="0" b="0"/>
        </a:effectRef>
        <a:fontRef idx="minor"/>
      </dsp:style>
    </dsp:sp>
    <dsp:sp modelId="{72663C3D-038A-4003-969E-C6B404989E8B}">
      <dsp:nvSpPr>
        <dsp:cNvPr id="0" name=""/>
        <dsp:cNvSpPr/>
      </dsp:nvSpPr>
      <dsp:spPr>
        <a:xfrm>
          <a:off x="802843" y="1293002"/>
          <a:ext cx="5457333" cy="36933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ACTO ADMINISTRATIVO DE CONFORMACION </a:t>
          </a:r>
          <a:endParaRPr lang="es-CO" sz="1800" kern="1200" dirty="0"/>
        </a:p>
      </dsp:txBody>
      <dsp:txXfrm>
        <a:off x="802843" y="1293002"/>
        <a:ext cx="5457333" cy="369336"/>
      </dsp:txXfrm>
    </dsp:sp>
    <dsp:sp modelId="{C9C5CB9E-2CBA-4D70-89D2-CFFCE4F20816}">
      <dsp:nvSpPr>
        <dsp:cNvPr id="0" name=""/>
        <dsp:cNvSpPr/>
      </dsp:nvSpPr>
      <dsp:spPr>
        <a:xfrm>
          <a:off x="572008" y="1246835"/>
          <a:ext cx="461670" cy="461670"/>
        </a:xfrm>
        <a:prstGeom prst="ellipse">
          <a:avLst/>
        </a:prstGeom>
        <a:solidFill>
          <a:schemeClr val="lt1">
            <a:hueOff val="0"/>
            <a:satOff val="0"/>
            <a:lumOff val="0"/>
            <a:alphaOff val="0"/>
          </a:schemeClr>
        </a:solidFill>
        <a:ln w="25400" cap="flat" cmpd="sng" algn="ctr">
          <a:solidFill>
            <a:schemeClr val="tx1"/>
          </a:solidFill>
          <a:prstDash val="dashDot"/>
        </a:ln>
        <a:effectLst/>
      </dsp:spPr>
      <dsp:style>
        <a:lnRef idx="2">
          <a:scrgbClr r="0" g="0" b="0"/>
        </a:lnRef>
        <a:fillRef idx="1">
          <a:scrgbClr r="0" g="0" b="0"/>
        </a:fillRef>
        <a:effectRef idx="0">
          <a:scrgbClr r="0" g="0" b="0"/>
        </a:effectRef>
        <a:fontRef idx="minor"/>
      </dsp:style>
    </dsp:sp>
    <dsp:sp modelId="{7A2FD67B-2E7B-48E1-808B-A123BDC24E00}">
      <dsp:nvSpPr>
        <dsp:cNvPr id="0" name=""/>
        <dsp:cNvSpPr/>
      </dsp:nvSpPr>
      <dsp:spPr>
        <a:xfrm>
          <a:off x="861364" y="1847331"/>
          <a:ext cx="5398811" cy="369336"/>
        </a:xfrm>
        <a:prstGeom prst="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ESTATUTOS</a:t>
          </a:r>
          <a:endParaRPr lang="es-CO" sz="1800" kern="1200" dirty="0"/>
        </a:p>
      </dsp:txBody>
      <dsp:txXfrm>
        <a:off x="861364" y="1847331"/>
        <a:ext cx="5398811" cy="369336"/>
      </dsp:txXfrm>
    </dsp:sp>
    <dsp:sp modelId="{997138EB-E1EE-469D-9460-F10A3268DE74}">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tx1"/>
          </a:solidFill>
          <a:prstDash val="sysDot"/>
        </a:ln>
        <a:effectLst/>
      </dsp:spPr>
      <dsp:style>
        <a:lnRef idx="2">
          <a:scrgbClr r="0" g="0" b="0"/>
        </a:lnRef>
        <a:fillRef idx="1">
          <a:scrgbClr r="0" g="0" b="0"/>
        </a:fillRef>
        <a:effectRef idx="0">
          <a:scrgbClr r="0" g="0" b="0"/>
        </a:effectRef>
        <a:fontRef idx="minor"/>
      </dsp:style>
    </dsp:sp>
    <dsp:sp modelId="{C7E6DBED-1B0E-4111-B7D8-E5446005DC6B}">
      <dsp:nvSpPr>
        <dsp:cNvPr id="0" name=""/>
        <dsp:cNvSpPr/>
      </dsp:nvSpPr>
      <dsp:spPr>
        <a:xfrm>
          <a:off x="802843" y="2401661"/>
          <a:ext cx="5457333" cy="369336"/>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DATOS DE LOS INTEGRANTES</a:t>
          </a:r>
          <a:endParaRPr lang="es-CO" sz="1800" kern="1200" dirty="0"/>
        </a:p>
      </dsp:txBody>
      <dsp:txXfrm>
        <a:off x="802843" y="2401661"/>
        <a:ext cx="5457333" cy="369336"/>
      </dsp:txXfrm>
    </dsp:sp>
    <dsp:sp modelId="{8BAF65CD-9EF1-4328-A5A1-3777F28302F4}">
      <dsp:nvSpPr>
        <dsp:cNvPr id="0" name=""/>
        <dsp:cNvSpPr/>
      </dsp:nvSpPr>
      <dsp:spPr>
        <a:xfrm>
          <a:off x="572008" y="2355494"/>
          <a:ext cx="461670" cy="461670"/>
        </a:xfrm>
        <a:prstGeom prst="ellipse">
          <a:avLst/>
        </a:prstGeom>
        <a:solidFill>
          <a:schemeClr val="lt1">
            <a:hueOff val="0"/>
            <a:satOff val="0"/>
            <a:lumOff val="0"/>
            <a:alphaOff val="0"/>
          </a:schemeClr>
        </a:solidFill>
        <a:ln w="25400"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74FC72D3-F319-41AD-85F1-3DBEF34CC487}">
      <dsp:nvSpPr>
        <dsp:cNvPr id="0" name=""/>
        <dsp:cNvSpPr/>
      </dsp:nvSpPr>
      <dsp:spPr>
        <a:xfrm>
          <a:off x="619556" y="2955584"/>
          <a:ext cx="5640619" cy="369336"/>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PROGRAMACION ANUAL</a:t>
          </a:r>
          <a:endParaRPr lang="es-CO" sz="1800" kern="1200" dirty="0"/>
        </a:p>
      </dsp:txBody>
      <dsp:txXfrm>
        <a:off x="619556" y="2955584"/>
        <a:ext cx="5640619" cy="369336"/>
      </dsp:txXfrm>
    </dsp:sp>
    <dsp:sp modelId="{EDDED5F8-49A4-4988-830F-E3B161BDDDFA}">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rgbClr r="0" g="0" b="0"/>
          </a:solidFill>
          <a:prstDash val="dashDot"/>
        </a:ln>
        <a:effectLst/>
      </dsp:spPr>
      <dsp:style>
        <a:lnRef idx="2">
          <a:scrgbClr r="0" g="0" b="0"/>
        </a:lnRef>
        <a:fillRef idx="1">
          <a:scrgbClr r="0" g="0" b="0"/>
        </a:fillRef>
        <a:effectRef idx="0">
          <a:scrgbClr r="0" g="0" b="0"/>
        </a:effectRef>
        <a:fontRef idx="minor"/>
      </dsp:style>
    </dsp:sp>
    <dsp:sp modelId="{86A4E256-D9ED-4595-9609-812AD61E326E}">
      <dsp:nvSpPr>
        <dsp:cNvPr id="0" name=""/>
        <dsp:cNvSpPr/>
      </dsp:nvSpPr>
      <dsp:spPr>
        <a:xfrm>
          <a:off x="285089" y="3509914"/>
          <a:ext cx="5975086" cy="369336"/>
        </a:xfrm>
        <a:prstGeom prst="rect">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ACTAS DE REUNION </a:t>
          </a:r>
          <a:endParaRPr lang="es-CO" sz="1800" kern="1200" dirty="0"/>
        </a:p>
      </dsp:txBody>
      <dsp:txXfrm>
        <a:off x="285089" y="3509914"/>
        <a:ext cx="5975086" cy="369336"/>
      </dsp:txXfrm>
    </dsp:sp>
    <dsp:sp modelId="{79EC8867-A8AC-4638-8661-9E0FABF67AF1}">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45737-973E-4CC2-AB9D-D456D416144E}">
      <dsp:nvSpPr>
        <dsp:cNvPr id="0" name=""/>
        <dsp:cNvSpPr/>
      </dsp:nvSpPr>
      <dsp:spPr>
        <a:xfrm>
          <a:off x="66995" y="0"/>
          <a:ext cx="7595954" cy="4431393"/>
        </a:xfrm>
        <a:prstGeom prst="rightArrow">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33056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3038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7783EC0-C7D3-95B6-F309-CFCDD221ED02}"/>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7F473FF7-BCF5-EA00-72FF-6095C083C5A5}"/>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3AC318E4-7B96-E385-2A14-F98140CDF5FE}"/>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7256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B17CCC9E-70E9-8B11-5D05-EC511735AD07}"/>
            </a:ext>
          </a:extLst>
        </p:cNvPr>
        <p:cNvGrpSpPr/>
        <p:nvPr/>
      </p:nvGrpSpPr>
      <p:grpSpPr>
        <a:xfrm>
          <a:off x="0" y="0"/>
          <a:ext cx="0" cy="0"/>
          <a:chOff x="0" y="0"/>
          <a:chExt cx="0" cy="0"/>
        </a:xfrm>
      </p:grpSpPr>
      <p:sp>
        <p:nvSpPr>
          <p:cNvPr id="71" name="Google Shape;71;g35f391192_04:notes">
            <a:extLst>
              <a:ext uri="{FF2B5EF4-FFF2-40B4-BE49-F238E27FC236}">
                <a16:creationId xmlns:a16="http://schemas.microsoft.com/office/drawing/2014/main" id="{2E6EBA9F-CC3B-2B8B-95D5-FF5986FB75CB}"/>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a:extLst>
              <a:ext uri="{FF2B5EF4-FFF2-40B4-BE49-F238E27FC236}">
                <a16:creationId xmlns:a16="http://schemas.microsoft.com/office/drawing/2014/main" id="{181C9232-495B-E802-DD11-6CC7A605A6F4}"/>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9449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37191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47BE85D3-E45B-1689-0CDF-17D85921E4FA}"/>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B1278DCB-EAB5-670A-CE0B-9D266BE92165}"/>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EF1D85AE-15C3-B0A3-E98A-F0C58D9C8042}"/>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03244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91028116-2E10-7F26-5777-A17818D28977}"/>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B42BB69D-4CB6-0B05-D391-154BA851FC81}"/>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B4D2BDCB-DCCB-B2BF-9B0B-F4F8A6588C18}"/>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04072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BF11D5C6-0691-2B93-CAF0-0123E611C070}"/>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19B6DD69-CC83-EA09-AF37-FE3F0F823C86}"/>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E572A01F-4364-0CC6-BC2E-1BC15E260D0F}"/>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164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41BD7AF-CBDF-E6B0-782B-2BF3C030CF8B}"/>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014DF689-F27A-D79C-FDB4-68D3C8A3DC52}"/>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BA962CB6-0E0C-6C7D-4DC2-1B063CDAA6D6}"/>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63550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63BF5BF2-92B5-A2C6-3954-7444CAFEF0C4}"/>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CDAC41DD-1B53-3B99-58E5-410AED6E8E58}"/>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149E6092-D596-24E4-6530-15EA7143ADB3}"/>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81249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BACD5ED-E9DE-852A-D2EC-451A08326132}"/>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55344847-37E8-C1AA-DD0F-A8BC5A0E7C6C}"/>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DCFE1E21-69BC-435F-E22F-929485805455}"/>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9547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0306B107-16D6-4690-F88A-F2DD90B9B6E7}"/>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1733B804-E39E-DC55-C18A-86762F869B33}"/>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5656BA33-1335-F0D9-D53E-539D3992C18A}"/>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2059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311400" y="525463"/>
            <a:ext cx="4673600" cy="26289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020609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58849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80E80639-5A29-536A-C5E0-EC39F58206F3}"/>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2EB9246F-6B27-A148-E5BC-67BC140511B6}"/>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1625F3C4-3DB8-AFAE-321E-87263256D3B6}"/>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7346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4293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87: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87: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78316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18355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17462F8-029E-7622-E0F9-A85E50989A4F}"/>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297EFAA2-2518-CCA8-B332-D465CE3FA666}"/>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84120A94-C545-4315-3215-33E49763CF9E}"/>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4229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3B5D23AB-3677-3EF7-1241-83A17A282EAC}"/>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112F5895-CCBC-97A7-116D-E41CD24760B4}"/>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05205296-4EC1-B874-4CA6-3103B09F0EF8}"/>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6984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47758B09-67CB-BE25-6335-0F406CAB0F1B}"/>
            </a:ext>
          </a:extLst>
        </p:cNvPr>
        <p:cNvGrpSpPr/>
        <p:nvPr/>
      </p:nvGrpSpPr>
      <p:grpSpPr>
        <a:xfrm>
          <a:off x="0" y="0"/>
          <a:ext cx="0" cy="0"/>
          <a:chOff x="0" y="0"/>
          <a:chExt cx="0" cy="0"/>
        </a:xfrm>
      </p:grpSpPr>
      <p:sp>
        <p:nvSpPr>
          <p:cNvPr id="62" name="Google Shape;62;g3606f1c2d_30:notes">
            <a:extLst>
              <a:ext uri="{FF2B5EF4-FFF2-40B4-BE49-F238E27FC236}">
                <a16:creationId xmlns:a16="http://schemas.microsoft.com/office/drawing/2014/main" id="{7823DCAA-AF72-472D-1349-5D18D574A0D9}"/>
              </a:ext>
            </a:extLst>
          </p:cNvPr>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a:extLst>
              <a:ext uri="{FF2B5EF4-FFF2-40B4-BE49-F238E27FC236}">
                <a16:creationId xmlns:a16="http://schemas.microsoft.com/office/drawing/2014/main" id="{54B960FC-1C84-8CB6-0EBB-64919B273362}"/>
              </a:ext>
            </a:extLst>
          </p:cNvPr>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52243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‹Nº›</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3"/>
            <a:ext cx="4914989" cy="4503382"/>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016"/>
            </a:lvl1pPr>
            <a:lvl2pPr marL="384139" indent="0">
              <a:buNone/>
              <a:defRPr sz="2353"/>
            </a:lvl2pPr>
            <a:lvl3pPr marL="768279" indent="0">
              <a:buNone/>
              <a:defRPr sz="2016"/>
            </a:lvl3pPr>
            <a:lvl4pPr marL="1152418" indent="0">
              <a:buNone/>
              <a:defRPr sz="1680"/>
            </a:lvl4pPr>
            <a:lvl5pPr marL="1536558" indent="0">
              <a:buNone/>
              <a:defRPr sz="1680"/>
            </a:lvl5pPr>
            <a:lvl6pPr marL="1920697" indent="0">
              <a:buNone/>
              <a:defRPr sz="1680"/>
            </a:lvl6pPr>
            <a:lvl7pPr marL="2304837" indent="0">
              <a:buNone/>
              <a:defRPr sz="1680"/>
            </a:lvl7pPr>
            <a:lvl8pPr marL="2688976" indent="0">
              <a:buNone/>
              <a:defRPr sz="1680"/>
            </a:lvl8pPr>
            <a:lvl9pPr marL="3073116" indent="0">
              <a:buNone/>
              <a:defRPr sz="1680"/>
            </a:lvl9pPr>
          </a:lstStyle>
          <a:p>
            <a:r>
              <a:rPr lang="es-ES" dirty="0"/>
              <a:t>Haga clic en el icono para agregar una imagen</a:t>
            </a:r>
            <a:endParaRPr dirty="0"/>
          </a:p>
        </p:txBody>
      </p:sp>
      <p:sp>
        <p:nvSpPr>
          <p:cNvPr id="2" name="Title 1"/>
          <p:cNvSpPr>
            <a:spLocks noGrp="1"/>
          </p:cNvSpPr>
          <p:nvPr>
            <p:ph type="title"/>
          </p:nvPr>
        </p:nvSpPr>
        <p:spPr>
          <a:xfrm>
            <a:off x="5256788" y="400053"/>
            <a:ext cx="3429894" cy="2057399"/>
          </a:xfrm>
        </p:spPr>
        <p:txBody>
          <a:bodyPr anchor="b">
            <a:normAutofit/>
          </a:bodyPr>
          <a:lstStyle>
            <a:lvl1pPr algn="l">
              <a:lnSpc>
                <a:spcPct val="80000"/>
              </a:lnSpc>
              <a:defRPr sz="3361" b="0" i="0" baseline="0">
                <a:solidFill>
                  <a:schemeClr val="accent1"/>
                </a:solidFill>
              </a:defRPr>
            </a:lvl1pPr>
          </a:lstStyle>
          <a:p>
            <a:r>
              <a:rPr lang="es-ES"/>
              <a:t>Haga clic para modificar el estilo de título del patrón</a:t>
            </a:r>
            <a:endParaRPr/>
          </a:p>
        </p:txBody>
      </p:sp>
      <p:sp>
        <p:nvSpPr>
          <p:cNvPr id="4" name="Text Placeholder 3"/>
          <p:cNvSpPr>
            <a:spLocks noGrp="1"/>
          </p:cNvSpPr>
          <p:nvPr>
            <p:ph type="body" sz="half" idx="2"/>
          </p:nvPr>
        </p:nvSpPr>
        <p:spPr>
          <a:xfrm>
            <a:off x="5256790" y="2571756"/>
            <a:ext cx="3429893" cy="1771649"/>
          </a:xfrm>
        </p:spPr>
        <p:txBody>
          <a:bodyPr>
            <a:normAutofit/>
          </a:bodyPr>
          <a:lstStyle>
            <a:lvl1pPr marL="0" indent="0">
              <a:lnSpc>
                <a:spcPct val="110000"/>
              </a:lnSpc>
              <a:buNone/>
              <a:defRPr sz="1680"/>
            </a:lvl1pPr>
            <a:lvl2pPr marL="384139" indent="0">
              <a:buNone/>
              <a:defRPr sz="1008"/>
            </a:lvl2pPr>
            <a:lvl3pPr marL="768279" indent="0">
              <a:buNone/>
              <a:defRPr sz="840"/>
            </a:lvl3pPr>
            <a:lvl4pPr marL="1152418" indent="0">
              <a:buNone/>
              <a:defRPr sz="756"/>
            </a:lvl4pPr>
            <a:lvl5pPr marL="1536558" indent="0">
              <a:buNone/>
              <a:defRPr sz="756"/>
            </a:lvl5pPr>
            <a:lvl6pPr marL="1920697" indent="0">
              <a:buNone/>
              <a:defRPr sz="756"/>
            </a:lvl6pPr>
            <a:lvl7pPr marL="2304837" indent="0">
              <a:buNone/>
              <a:defRPr sz="756"/>
            </a:lvl7pPr>
            <a:lvl8pPr marL="2688976" indent="0">
              <a:buNone/>
              <a:defRPr sz="756"/>
            </a:lvl8pPr>
            <a:lvl9pPr marL="3073116" indent="0">
              <a:buNone/>
              <a:defRPr sz="756"/>
            </a:lvl9pPr>
          </a:lstStyle>
          <a:p>
            <a:pPr lvl="0"/>
            <a:r>
              <a:rPr lang="es-ES"/>
              <a:t>Haga clic para modificar el estilo de texto del patrón</a:t>
            </a:r>
          </a:p>
        </p:txBody>
      </p:sp>
      <p:sp>
        <p:nvSpPr>
          <p:cNvPr id="5" name="Date Placeholder 4"/>
          <p:cNvSpPr>
            <a:spLocks noGrp="1"/>
          </p:cNvSpPr>
          <p:nvPr>
            <p:ph type="dt" sz="half" idx="10"/>
          </p:nvPr>
        </p:nvSpPr>
        <p:spPr>
          <a:xfrm>
            <a:off x="5992133" y="4800601"/>
            <a:ext cx="1161495" cy="207171"/>
          </a:xfrm>
          <a:prstGeom prst="rect">
            <a:avLst/>
          </a:prstGeom>
        </p:spPr>
        <p:txBody>
          <a:bodyPr/>
          <a:lstStyle/>
          <a:p>
            <a:fld id="{03F41C87-7AD9-4845-A077-840E4A0F3F06}" type="datetimeFigureOut">
              <a:rPr lang="en-US" smtClean="0"/>
              <a:pPr/>
              <a:t>6/10/2025</a:t>
            </a:fld>
            <a:endParaRPr lang="en-US" dirty="0"/>
          </a:p>
        </p:txBody>
      </p:sp>
      <p:sp>
        <p:nvSpPr>
          <p:cNvPr id="6" name="Footer Placeholder 5"/>
          <p:cNvSpPr>
            <a:spLocks noGrp="1"/>
          </p:cNvSpPr>
          <p:nvPr>
            <p:ph type="ftr" sz="quarter" idx="11"/>
          </p:nvPr>
        </p:nvSpPr>
        <p:spPr>
          <a:xfrm>
            <a:off x="974365" y="4800601"/>
            <a:ext cx="4466126" cy="207171"/>
          </a:xfrm>
          <a:prstGeom prst="rect">
            <a:avLst/>
          </a:prstGeom>
        </p:spPr>
        <p:txBody>
          <a:bodyPr/>
          <a:lstStyle/>
          <a:p>
            <a:endParaRPr lang="es-CO" dirty="0"/>
          </a:p>
        </p:txBody>
      </p:sp>
      <p:sp>
        <p:nvSpPr>
          <p:cNvPr id="7" name="Slide Number Placeholder 6"/>
          <p:cNvSpPr>
            <a:spLocks noGrp="1"/>
          </p:cNvSpPr>
          <p:nvPr>
            <p:ph type="sldNum" sz="quarter" idx="12"/>
          </p:nvPr>
        </p:nvSpPr>
        <p:spPr/>
        <p:txBody>
          <a:bodyPr/>
          <a:lstStyle/>
          <a:p>
            <a:fld id="{2A013F82-EE5E-44EE-A61D-E31C6657F26F}" type="slidenum">
              <a:rPr lang="es-CO" smtClean="0"/>
              <a:pPr/>
              <a:t>‹Nº›</a:t>
            </a:fld>
            <a:endParaRPr lang="es-CO" dirty="0"/>
          </a:p>
        </p:txBody>
      </p:sp>
    </p:spTree>
    <p:extLst>
      <p:ext uri="{BB962C8B-B14F-4D97-AF65-F5344CB8AC3E}">
        <p14:creationId xmlns:p14="http://schemas.microsoft.com/office/powerpoint/2010/main" val="186679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6" r:id="rId5"/>
    <p:sldLayoutId id="2147483658"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jfif"/><Relationship Id="rId5" Type="http://schemas.openxmlformats.org/officeDocument/2006/relationships/image" Target="../media/image2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8.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0.png"/><Relationship Id="rId4" Type="http://schemas.openxmlformats.org/officeDocument/2006/relationships/image" Target="../media/image1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png"/><Relationship Id="rId4" Type="http://schemas.openxmlformats.org/officeDocument/2006/relationships/image" Target="../media/image12.pn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jfif"/><Relationship Id="rId5" Type="http://schemas.openxmlformats.org/officeDocument/2006/relationships/image" Target="../media/image28.jfif"/><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10.png"/><Relationship Id="rId4" Type="http://schemas.openxmlformats.org/officeDocument/2006/relationships/diagramData" Target="../diagrams/data5.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0.png"/><Relationship Id="rId4" Type="http://schemas.openxmlformats.org/officeDocument/2006/relationships/image" Target="../media/image11.pn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32.jf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jfif"/><Relationship Id="rId5" Type="http://schemas.openxmlformats.org/officeDocument/2006/relationships/image" Target="../media/image30.jf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image" Target="../media/image10.png"/><Relationship Id="rId5" Type="http://schemas.openxmlformats.org/officeDocument/2006/relationships/diagramQuickStyle" Target="../diagrams/quickStyle7.xml"/><Relationship Id="rId10" Type="http://schemas.openxmlformats.org/officeDocument/2006/relationships/image" Target="../media/image35.png"/><Relationship Id="rId4" Type="http://schemas.openxmlformats.org/officeDocument/2006/relationships/diagramLayout" Target="../diagrams/layout7.xm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0.png"/><Relationship Id="rId4" Type="http://schemas.openxmlformats.org/officeDocument/2006/relationships/image" Target="../media/image1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59"/>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810392" y="0"/>
            <a:ext cx="3119100" cy="5652061"/>
          </a:xfrm>
          <a:prstGeom prst="rect">
            <a:avLst/>
          </a:prstGeom>
        </p:spPr>
      </p:pic>
      <p:sp>
        <p:nvSpPr>
          <p:cNvPr id="6" name="Google Shape;129;p22">
            <a:extLst>
              <a:ext uri="{FF2B5EF4-FFF2-40B4-BE49-F238E27FC236}">
                <a16:creationId xmlns:a16="http://schemas.microsoft.com/office/drawing/2014/main" id="{3CC7309E-96AB-587E-9B99-61D14F7C304E}"/>
              </a:ext>
            </a:extLst>
          </p:cNvPr>
          <p:cNvSpPr txBox="1">
            <a:spLocks/>
          </p:cNvSpPr>
          <p:nvPr/>
        </p:nvSpPr>
        <p:spPr>
          <a:xfrm>
            <a:off x="163016" y="399898"/>
            <a:ext cx="8817968" cy="12757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1pPr>
            <a:lvl2pPr marR="0" lvl="1"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2pPr>
            <a:lvl3pPr marR="0" lvl="2"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3pPr>
            <a:lvl4pPr marR="0" lvl="3"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4pPr>
            <a:lvl5pPr marR="0" lvl="4"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5pPr>
            <a:lvl6pPr marR="0" lvl="5"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6pPr>
            <a:lvl7pPr marR="0" lvl="6"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7pPr>
            <a:lvl8pPr marR="0" lvl="7"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8pPr>
            <a:lvl9pPr marR="0" lvl="8" algn="l" rtl="0">
              <a:lnSpc>
                <a:spcPct val="100000"/>
              </a:lnSpc>
              <a:spcBef>
                <a:spcPts val="0"/>
              </a:spcBef>
              <a:spcAft>
                <a:spcPts val="0"/>
              </a:spcAft>
              <a:buClr>
                <a:srgbClr val="434343"/>
              </a:buClr>
              <a:buSzPts val="4800"/>
              <a:buFont typeface="Lato Hairline"/>
              <a:buNone/>
              <a:defRPr sz="4800" b="0" i="0" u="none" strike="noStrike" cap="none">
                <a:solidFill>
                  <a:srgbClr val="434343"/>
                </a:solidFill>
                <a:latin typeface="Lato Hairline"/>
                <a:ea typeface="Lato Hairline"/>
                <a:cs typeface="Lato Hairline"/>
                <a:sym typeface="Lato Hairline"/>
              </a:defRPr>
            </a:lvl9pPr>
          </a:lstStyle>
          <a:p>
            <a:r>
              <a:rPr lang="es-ES" sz="3200" dirty="0">
                <a:solidFill>
                  <a:srgbClr val="006666"/>
                </a:solidFill>
                <a:latin typeface="Segoe UI Black" panose="020B0A02040204020203" pitchFamily="34" charset="0"/>
                <a:ea typeface="Segoe UI Black" panose="020B0A02040204020203" pitchFamily="34" charset="0"/>
              </a:rPr>
              <a:t>MECANISMOS DE PARTICIPACION Y CONTROL SOCIAL EN SALUD </a:t>
            </a:r>
            <a:endParaRPr lang="es-CO" sz="3200" dirty="0">
              <a:solidFill>
                <a:srgbClr val="006666"/>
              </a:solidFill>
              <a:latin typeface="Segoe UI Black" panose="020B0A02040204020203" pitchFamily="34" charset="0"/>
              <a:ea typeface="Segoe UI Black" panose="020B0A02040204020203" pitchFamily="34" charset="0"/>
            </a:endParaRPr>
          </a:p>
        </p:txBody>
      </p:sp>
      <p:sp>
        <p:nvSpPr>
          <p:cNvPr id="2" name="Título 4">
            <a:extLst>
              <a:ext uri="{FF2B5EF4-FFF2-40B4-BE49-F238E27FC236}">
                <a16:creationId xmlns:a16="http://schemas.microsoft.com/office/drawing/2014/main" id="{7303FDB0-F0FE-A61C-27F1-499F2ABE6CE3}"/>
              </a:ext>
            </a:extLst>
          </p:cNvPr>
          <p:cNvSpPr>
            <a:spLocks noGrp="1"/>
          </p:cNvSpPr>
          <p:nvPr>
            <p:ph type="ctrTitle"/>
          </p:nvPr>
        </p:nvSpPr>
        <p:spPr>
          <a:xfrm>
            <a:off x="3333609" y="3856028"/>
            <a:ext cx="5382980" cy="1159800"/>
          </a:xfrm>
        </p:spPr>
        <p:txBody>
          <a:bodyPr/>
          <a:lstStyle/>
          <a:p>
            <a:r>
              <a:rPr lang="es-CO" sz="2400" i="0" u="none" strike="noStrike" baseline="0" dirty="0">
                <a:solidFill>
                  <a:schemeClr val="bg1"/>
                </a:solidFill>
                <a:latin typeface="Calibri" panose="020F0502020204030204" pitchFamily="34" charset="0"/>
              </a:rPr>
              <a:t>Resolución 2063 de 2017</a:t>
            </a:r>
            <a:endParaRPr lang="es-CO" sz="2400" dirty="0">
              <a:solidFill>
                <a:schemeClr val="bg1"/>
              </a:solidFill>
            </a:endParaRPr>
          </a:p>
        </p:txBody>
      </p:sp>
      <p:pic>
        <p:nvPicPr>
          <p:cNvPr id="4" name="Picture 2" descr="Vectores de Salud Social - Descarga vectores gratis de gran calidad de  Freepik | Freepik">
            <a:extLst>
              <a:ext uri="{FF2B5EF4-FFF2-40B4-BE49-F238E27FC236}">
                <a16:creationId xmlns:a16="http://schemas.microsoft.com/office/drawing/2014/main" id="{7BCDE9FB-ACCD-7B14-8705-E00394D40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856" y="1154609"/>
            <a:ext cx="2910115" cy="27014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n 4" descr="Logotipo&#10;&#10;El contenido generado por IA puede ser incorrecto.">
            <a:extLst>
              <a:ext uri="{FF2B5EF4-FFF2-40B4-BE49-F238E27FC236}">
                <a16:creationId xmlns:a16="http://schemas.microsoft.com/office/drawing/2014/main" id="{B6A6A413-F7F5-5D7D-7763-C3933717BF65}"/>
              </a:ext>
            </a:extLst>
          </p:cNvPr>
          <p:cNvPicPr>
            <a:picLocks noChangeAspect="1"/>
          </p:cNvPicPr>
          <p:nvPr/>
        </p:nvPicPr>
        <p:blipFill>
          <a:blip r:embed="rId5"/>
          <a:stretch>
            <a:fillRect/>
          </a:stretch>
        </p:blipFill>
        <p:spPr>
          <a:xfrm>
            <a:off x="1132114" y="4814821"/>
            <a:ext cx="640584" cy="268902"/>
          </a:xfrm>
          <a:prstGeom prst="rect">
            <a:avLst/>
          </a:prstGeom>
        </p:spPr>
      </p:pic>
      <p:pic>
        <p:nvPicPr>
          <p:cNvPr id="7" name="Imagen 6">
            <a:extLst>
              <a:ext uri="{FF2B5EF4-FFF2-40B4-BE49-F238E27FC236}">
                <a16:creationId xmlns:a16="http://schemas.microsoft.com/office/drawing/2014/main" id="{28E67B21-5E9E-67D3-C843-507394EA49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6" y="4743602"/>
            <a:ext cx="863599" cy="3401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128"/>
        <p:cNvGrpSpPr/>
        <p:nvPr/>
      </p:nvGrpSpPr>
      <p:grpSpPr>
        <a:xfrm>
          <a:off x="0" y="0"/>
          <a:ext cx="0" cy="0"/>
          <a:chOff x="0" y="0"/>
          <a:chExt cx="0" cy="0"/>
        </a:xfrm>
      </p:grpSpPr>
      <p:sp>
        <p:nvSpPr>
          <p:cNvPr id="130" name="Google Shape;130;p22"/>
          <p:cNvSpPr txBox="1">
            <a:spLocks noGrp="1"/>
          </p:cNvSpPr>
          <p:nvPr>
            <p:ph type="body" idx="4294967295"/>
          </p:nvPr>
        </p:nvSpPr>
        <p:spPr>
          <a:xfrm>
            <a:off x="1331089" y="1923581"/>
            <a:ext cx="4872941" cy="2237453"/>
          </a:xfrm>
          <a:prstGeom prst="rect">
            <a:avLst/>
          </a:prstGeom>
        </p:spPr>
        <p:txBody>
          <a:bodyPr spcFirstLastPara="1" wrap="square" lIns="91425" tIns="91425" rIns="91425" bIns="91425" anchor="t" anchorCtr="0">
            <a:noAutofit/>
          </a:bodyPr>
          <a:lstStyle/>
          <a:p>
            <a:pPr marL="0" lvl="0" indent="0" algn="just">
              <a:buNone/>
            </a:pPr>
            <a:r>
              <a:rPr lang="es-CO" sz="1600" b="1" dirty="0">
                <a:solidFill>
                  <a:schemeClr val="bg2">
                    <a:lumMod val="75000"/>
                  </a:schemeClr>
                </a:solidFill>
              </a:rPr>
              <a:t>.</a:t>
            </a:r>
            <a:endParaRPr sz="1600" b="1" dirty="0">
              <a:solidFill>
                <a:schemeClr val="bg2">
                  <a:lumMod val="75000"/>
                </a:schemeClr>
              </a:solidFill>
            </a:endParaRPr>
          </a:p>
        </p:txBody>
      </p:sp>
      <p:sp>
        <p:nvSpPr>
          <p:cNvPr id="131" name="Google Shape;131;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10</a:t>
            </a:fld>
            <a:endParaRPr sz="1200"/>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86" t="862" r="25961" b="-862"/>
          <a:stretch/>
        </p:blipFill>
        <p:spPr>
          <a:xfrm>
            <a:off x="5686140" y="454864"/>
            <a:ext cx="3386428" cy="481155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239" y="4736650"/>
            <a:ext cx="834572" cy="311056"/>
          </a:xfrm>
          <a:prstGeom prst="rect">
            <a:avLst/>
          </a:prstGeom>
        </p:spPr>
      </p:pic>
      <p:sp>
        <p:nvSpPr>
          <p:cNvPr id="5" name="Título 2">
            <a:extLst>
              <a:ext uri="{FF2B5EF4-FFF2-40B4-BE49-F238E27FC236}">
                <a16:creationId xmlns:a16="http://schemas.microsoft.com/office/drawing/2014/main" id="{0CDC76AA-AE49-C93F-5AD1-D8283AE4CB79}"/>
              </a:ext>
            </a:extLst>
          </p:cNvPr>
          <p:cNvSpPr txBox="1">
            <a:spLocks noGrp="1"/>
          </p:cNvSpPr>
          <p:nvPr>
            <p:ph type="title" idx="4294967295"/>
          </p:nvPr>
        </p:nvSpPr>
        <p:spPr>
          <a:xfrm>
            <a:off x="254552" y="377225"/>
            <a:ext cx="7434359" cy="5692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dirty="0">
                <a:solidFill>
                  <a:srgbClr val="006666"/>
                </a:solidFill>
                <a:latin typeface="Segoe UI Black" panose="020B0A02040204020203" pitchFamily="34" charset="0"/>
                <a:ea typeface="Segoe UI Black" panose="020B0A02040204020203" pitchFamily="34" charset="0"/>
              </a:rPr>
              <a:t>INSTANCIAS DE REPRESENTACION DE LAS ASOCIACION DE USUARIOS </a:t>
            </a:r>
            <a:endParaRPr lang="es-CO" sz="2000" dirty="0">
              <a:solidFill>
                <a:srgbClr val="006666"/>
              </a:solidFill>
              <a:latin typeface="Segoe UI Black" panose="020B0A02040204020203" pitchFamily="34" charset="0"/>
              <a:ea typeface="Segoe UI Black" panose="020B0A02040204020203" pitchFamily="34" charset="0"/>
            </a:endParaRPr>
          </a:p>
        </p:txBody>
      </p:sp>
      <p:pic>
        <p:nvPicPr>
          <p:cNvPr id="10" name="Imagen 9">
            <a:extLst>
              <a:ext uri="{FF2B5EF4-FFF2-40B4-BE49-F238E27FC236}">
                <a16:creationId xmlns:a16="http://schemas.microsoft.com/office/drawing/2014/main" id="{AD394E51-E3AD-88BF-BCCB-1AC7473BFEC5}"/>
              </a:ext>
            </a:extLst>
          </p:cNvPr>
          <p:cNvPicPr>
            <a:picLocks noChangeAspect="1"/>
          </p:cNvPicPr>
          <p:nvPr/>
        </p:nvPicPr>
        <p:blipFill>
          <a:blip r:embed="rId5"/>
          <a:srcRect l="6257" t="43594" r="27899" b="9814"/>
          <a:stretch/>
        </p:blipFill>
        <p:spPr>
          <a:xfrm>
            <a:off x="190432" y="1018426"/>
            <a:ext cx="5424273" cy="3426712"/>
          </a:xfrm>
          <a:prstGeom prst="rect">
            <a:avLst/>
          </a:prstGeom>
        </p:spPr>
      </p:pic>
      <p:sp>
        <p:nvSpPr>
          <p:cNvPr id="3" name="Elipse 2">
            <a:extLst>
              <a:ext uri="{FF2B5EF4-FFF2-40B4-BE49-F238E27FC236}">
                <a16:creationId xmlns:a16="http://schemas.microsoft.com/office/drawing/2014/main" id="{432FFBE2-8138-6FF5-061F-E9FD9A3EC433}"/>
              </a:ext>
            </a:extLst>
          </p:cNvPr>
          <p:cNvSpPr/>
          <p:nvPr/>
        </p:nvSpPr>
        <p:spPr>
          <a:xfrm>
            <a:off x="5805140" y="1018426"/>
            <a:ext cx="3148428" cy="320334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dirty="0"/>
          </a:p>
        </p:txBody>
      </p:sp>
      <p:pic>
        <p:nvPicPr>
          <p:cNvPr id="2" name="Imagen 1" descr="Logotipo&#10;&#10;El contenido generado por IA puede ser incorrecto.">
            <a:extLst>
              <a:ext uri="{FF2B5EF4-FFF2-40B4-BE49-F238E27FC236}">
                <a16:creationId xmlns:a16="http://schemas.microsoft.com/office/drawing/2014/main" id="{456789A5-17AF-8FF9-AE6B-E163BDA4180E}"/>
              </a:ext>
            </a:extLst>
          </p:cNvPr>
          <p:cNvPicPr>
            <a:picLocks noChangeAspect="1"/>
          </p:cNvPicPr>
          <p:nvPr/>
        </p:nvPicPr>
        <p:blipFill>
          <a:blip r:embed="rId7"/>
          <a:stretch>
            <a:fillRect/>
          </a:stretch>
        </p:blipFill>
        <p:spPr>
          <a:xfrm>
            <a:off x="1182914" y="4795375"/>
            <a:ext cx="640584" cy="2689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217"/>
        <p:cNvGrpSpPr/>
        <p:nvPr/>
      </p:nvGrpSpPr>
      <p:grpSpPr>
        <a:xfrm>
          <a:off x="0" y="0"/>
          <a:ext cx="0" cy="0"/>
          <a:chOff x="0" y="0"/>
          <a:chExt cx="0" cy="0"/>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686" t="862" r="25961" b="-862"/>
          <a:stretch/>
        </p:blipFill>
        <p:spPr>
          <a:xfrm>
            <a:off x="5613158" y="211080"/>
            <a:ext cx="3555234" cy="5051403"/>
          </a:xfrm>
          <a:prstGeom prst="rect">
            <a:avLst/>
          </a:prstGeom>
        </p:spPr>
      </p:pic>
      <p:sp>
        <p:nvSpPr>
          <p:cNvPr id="221" name="Google Shape;221;p32"/>
          <p:cNvSpPr txBox="1">
            <a:spLocks noGrp="1"/>
          </p:cNvSpPr>
          <p:nvPr>
            <p:ph type="sldNum" idx="12"/>
          </p:nvPr>
        </p:nvSpPr>
        <p:spPr>
          <a:xfrm>
            <a:off x="8480584" y="4749900"/>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50"/>
              <a:t>11</a:t>
            </a:fld>
            <a:endParaRPr sz="105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7371" y="4798349"/>
            <a:ext cx="680378" cy="268902"/>
          </a:xfrm>
          <a:prstGeom prst="rect">
            <a:avLst/>
          </a:prstGeom>
        </p:spPr>
      </p:pic>
      <p:sp>
        <p:nvSpPr>
          <p:cNvPr id="2" name="Título 2">
            <a:extLst>
              <a:ext uri="{FF2B5EF4-FFF2-40B4-BE49-F238E27FC236}">
                <a16:creationId xmlns:a16="http://schemas.microsoft.com/office/drawing/2014/main" id="{42FA764C-BA27-471D-8451-8F318033D9C8}"/>
              </a:ext>
            </a:extLst>
          </p:cNvPr>
          <p:cNvSpPr txBox="1">
            <a:spLocks/>
          </p:cNvSpPr>
          <p:nvPr/>
        </p:nvSpPr>
        <p:spPr>
          <a:xfrm>
            <a:off x="1611228" y="71482"/>
            <a:ext cx="6250877"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CIRCULAR EXTERNA 008 DE 2018 </a:t>
            </a:r>
            <a:endParaRPr lang="es-CO" sz="2400" dirty="0">
              <a:solidFill>
                <a:srgbClr val="006666"/>
              </a:solidFill>
              <a:latin typeface="Segoe UI Black" panose="020B0A02040204020203" pitchFamily="34" charset="0"/>
              <a:ea typeface="Segoe UI Black" panose="020B0A02040204020203" pitchFamily="34" charset="0"/>
            </a:endParaRPr>
          </a:p>
        </p:txBody>
      </p:sp>
      <p:pic>
        <p:nvPicPr>
          <p:cNvPr id="3" name="Imagen 2">
            <a:extLst>
              <a:ext uri="{FF2B5EF4-FFF2-40B4-BE49-F238E27FC236}">
                <a16:creationId xmlns:a16="http://schemas.microsoft.com/office/drawing/2014/main" id="{F24FBBF1-6D7D-CD15-DE1E-F44546BA10C2}"/>
              </a:ext>
            </a:extLst>
          </p:cNvPr>
          <p:cNvPicPr>
            <a:picLocks noChangeAspect="1"/>
          </p:cNvPicPr>
          <p:nvPr/>
        </p:nvPicPr>
        <p:blipFill>
          <a:blip r:embed="rId5"/>
          <a:srcRect l="5513" t="43090" r="29315" b="9815"/>
          <a:stretch/>
        </p:blipFill>
        <p:spPr>
          <a:xfrm>
            <a:off x="1013299" y="620985"/>
            <a:ext cx="7036413" cy="2391278"/>
          </a:xfrm>
          <a:prstGeom prst="rect">
            <a:avLst/>
          </a:prstGeom>
        </p:spPr>
      </p:pic>
      <p:pic>
        <p:nvPicPr>
          <p:cNvPr id="4" name="Imagen 3">
            <a:extLst>
              <a:ext uri="{FF2B5EF4-FFF2-40B4-BE49-F238E27FC236}">
                <a16:creationId xmlns:a16="http://schemas.microsoft.com/office/drawing/2014/main" id="{E3FEAE1D-B411-1425-97BC-FF207488A11F}"/>
              </a:ext>
            </a:extLst>
          </p:cNvPr>
          <p:cNvPicPr>
            <a:picLocks noChangeAspect="1"/>
          </p:cNvPicPr>
          <p:nvPr/>
        </p:nvPicPr>
        <p:blipFill>
          <a:blip r:embed="rId6"/>
          <a:srcRect l="11888" t="52660" r="31223" b="16822"/>
          <a:stretch/>
        </p:blipFill>
        <p:spPr>
          <a:xfrm>
            <a:off x="2221205" y="3007496"/>
            <a:ext cx="5248638" cy="2059755"/>
          </a:xfrm>
          <a:prstGeom prst="rect">
            <a:avLst/>
          </a:prstGeom>
        </p:spPr>
      </p:pic>
      <p:pic>
        <p:nvPicPr>
          <p:cNvPr id="6" name="Imagen 5" descr="Logotipo&#10;&#10;El contenido generado por IA puede ser incorrecto.">
            <a:extLst>
              <a:ext uri="{FF2B5EF4-FFF2-40B4-BE49-F238E27FC236}">
                <a16:creationId xmlns:a16="http://schemas.microsoft.com/office/drawing/2014/main" id="{EA5C200E-B124-90D5-A806-8ACBBFD51C52}"/>
              </a:ext>
            </a:extLst>
          </p:cNvPr>
          <p:cNvPicPr>
            <a:picLocks noChangeAspect="1"/>
          </p:cNvPicPr>
          <p:nvPr/>
        </p:nvPicPr>
        <p:blipFill>
          <a:blip r:embed="rId7"/>
          <a:stretch>
            <a:fillRect/>
          </a:stretch>
        </p:blipFill>
        <p:spPr>
          <a:xfrm>
            <a:off x="114716" y="4798349"/>
            <a:ext cx="640584" cy="268902"/>
          </a:xfrm>
          <a:prstGeom prst="rect">
            <a:avLst/>
          </a:prstGeom>
        </p:spPr>
      </p:pic>
    </p:spTree>
    <p:extLst>
      <p:ext uri="{BB962C8B-B14F-4D97-AF65-F5344CB8AC3E}">
        <p14:creationId xmlns:p14="http://schemas.microsoft.com/office/powerpoint/2010/main" val="311022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663891" y="338855"/>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t>12</a:t>
            </a:fld>
            <a:endParaRPr sz="1100"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340" y="4737299"/>
            <a:ext cx="749717" cy="26260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BC218884-80A4-5120-E3BB-5EA4FE78D575}"/>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FUNCIONES DE LA ASOCIACIÓN DE USUARIOS </a:t>
            </a:r>
            <a:endParaRPr lang="es-CO" sz="2400" dirty="0">
              <a:solidFill>
                <a:srgbClr val="006666"/>
              </a:solidFill>
              <a:latin typeface="Segoe UI Black" panose="020B0A02040204020203" pitchFamily="34" charset="0"/>
              <a:ea typeface="Segoe UI Black" panose="020B0A02040204020203" pitchFamily="34" charset="0"/>
            </a:endParaRPr>
          </a:p>
        </p:txBody>
      </p:sp>
      <p:pic>
        <p:nvPicPr>
          <p:cNvPr id="7" name="Imagen 6" descr="Interfaz de usuario gráfica">
            <a:extLst>
              <a:ext uri="{FF2B5EF4-FFF2-40B4-BE49-F238E27FC236}">
                <a16:creationId xmlns:a16="http://schemas.microsoft.com/office/drawing/2014/main" id="{822DFD08-B99A-0E26-CCBD-DBAB10151A0D}"/>
              </a:ext>
            </a:extLst>
          </p:cNvPr>
          <p:cNvPicPr>
            <a:picLocks noChangeAspect="1"/>
          </p:cNvPicPr>
          <p:nvPr/>
        </p:nvPicPr>
        <p:blipFill>
          <a:blip r:embed="rId5"/>
          <a:srcRect l="9816" t="44098" r="31156" b="20896"/>
          <a:stretch/>
        </p:blipFill>
        <p:spPr>
          <a:xfrm>
            <a:off x="577922" y="767555"/>
            <a:ext cx="8267987" cy="2638761"/>
          </a:xfrm>
          <a:prstGeom prst="rect">
            <a:avLst/>
          </a:prstGeom>
        </p:spPr>
      </p:pic>
      <p:pic>
        <p:nvPicPr>
          <p:cNvPr id="12" name="Imagen 11" descr="Interfaz de usuario gráfica&#10;&#10;El contenido generado por IA puede ser incorrecto.">
            <a:extLst>
              <a:ext uri="{FF2B5EF4-FFF2-40B4-BE49-F238E27FC236}">
                <a16:creationId xmlns:a16="http://schemas.microsoft.com/office/drawing/2014/main" id="{A6FF739F-4BBF-4F89-2A0A-82685A413E6E}"/>
              </a:ext>
            </a:extLst>
          </p:cNvPr>
          <p:cNvPicPr>
            <a:picLocks noChangeAspect="1"/>
          </p:cNvPicPr>
          <p:nvPr/>
        </p:nvPicPr>
        <p:blipFill>
          <a:blip r:embed="rId5"/>
          <a:srcRect l="32093" t="78224" r="53754" b="5690"/>
          <a:stretch/>
        </p:blipFill>
        <p:spPr>
          <a:xfrm>
            <a:off x="3288695" y="3406316"/>
            <a:ext cx="2025766" cy="1075469"/>
          </a:xfrm>
          <a:prstGeom prst="rect">
            <a:avLst/>
          </a:prstGeom>
        </p:spPr>
      </p:pic>
      <p:pic>
        <p:nvPicPr>
          <p:cNvPr id="3" name="Imagen 2" descr="Logotipo&#10;&#10;El contenido generado por IA puede ser incorrecto.">
            <a:extLst>
              <a:ext uri="{FF2B5EF4-FFF2-40B4-BE49-F238E27FC236}">
                <a16:creationId xmlns:a16="http://schemas.microsoft.com/office/drawing/2014/main" id="{2F5C6107-B716-D6A5-13E9-B0ED7CA35957}"/>
              </a:ext>
            </a:extLst>
          </p:cNvPr>
          <p:cNvPicPr>
            <a:picLocks noChangeAspect="1"/>
          </p:cNvPicPr>
          <p:nvPr/>
        </p:nvPicPr>
        <p:blipFill>
          <a:blip r:embed="rId6"/>
          <a:stretch>
            <a:fillRect/>
          </a:stretch>
        </p:blipFill>
        <p:spPr>
          <a:xfrm>
            <a:off x="195460" y="4804645"/>
            <a:ext cx="640584" cy="2689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1527DA37-C978-CC34-DE73-DEDDEDBEF79A}"/>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F59432A6-195D-30EA-93C2-7D3CDC4D81BD}"/>
              </a:ext>
            </a:extLst>
          </p:cNvPr>
          <p:cNvSpPr txBox="1">
            <a:spLocks noGrp="1"/>
          </p:cNvSpPr>
          <p:nvPr>
            <p:ph type="title"/>
          </p:nvPr>
        </p:nvSpPr>
        <p:spPr>
          <a:xfrm>
            <a:off x="663891" y="338855"/>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7FCDB46F-F974-B911-EF2B-FF56FA087233}"/>
              </a:ext>
            </a:extLst>
          </p:cNvPr>
          <p:cNvSpPr txBox="1">
            <a:spLocks noGrp="1"/>
          </p:cNvSpPr>
          <p:nvPr>
            <p:ph type="sldNum" idx="12"/>
          </p:nvPr>
        </p:nvSpPr>
        <p:spPr>
          <a:xfrm>
            <a:off x="8480584" y="472204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13</a:t>
            </a:fld>
            <a:endParaRPr sz="1200"/>
          </a:p>
        </p:txBody>
      </p:sp>
      <p:pic>
        <p:nvPicPr>
          <p:cNvPr id="8" name="Imagen 7">
            <a:extLst>
              <a:ext uri="{FF2B5EF4-FFF2-40B4-BE49-F238E27FC236}">
                <a16:creationId xmlns:a16="http://schemas.microsoft.com/office/drawing/2014/main" id="{FA3ED941-931A-89A8-CEBD-DE1C096F3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69" y="4812660"/>
            <a:ext cx="858580" cy="262606"/>
          </a:xfrm>
          <a:prstGeom prst="rect">
            <a:avLst/>
          </a:prstGeom>
        </p:spPr>
      </p:pic>
      <p:pic>
        <p:nvPicPr>
          <p:cNvPr id="9" name="Imagen 8">
            <a:extLst>
              <a:ext uri="{FF2B5EF4-FFF2-40B4-BE49-F238E27FC236}">
                <a16:creationId xmlns:a16="http://schemas.microsoft.com/office/drawing/2014/main" id="{DEF0785E-9D34-633D-903C-F5D0F2D0B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FE4050F5-166E-E907-A6BE-7093140B3A48}"/>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CONSTITUCIÓN DE LA ASOCIACIÓN DE USUARIOS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4" name="Heptágono 3">
            <a:extLst>
              <a:ext uri="{FF2B5EF4-FFF2-40B4-BE49-F238E27FC236}">
                <a16:creationId xmlns:a16="http://schemas.microsoft.com/office/drawing/2014/main" id="{AD209DD4-5A27-FAD5-002D-37B1C34B18F0}"/>
              </a:ext>
            </a:extLst>
          </p:cNvPr>
          <p:cNvSpPr/>
          <p:nvPr/>
        </p:nvSpPr>
        <p:spPr>
          <a:xfrm>
            <a:off x="663891" y="894070"/>
            <a:ext cx="1606163" cy="1533443"/>
          </a:xfrm>
          <a:prstGeom prst="heptagon">
            <a:avLst/>
          </a:prstGeom>
          <a:gradFill flip="none" rotWithShape="1">
            <a:gsLst>
              <a:gs pos="0">
                <a:srgbClr val="C4F5F5">
                  <a:shade val="30000"/>
                  <a:satMod val="115000"/>
                </a:srgbClr>
              </a:gs>
              <a:gs pos="50000">
                <a:srgbClr val="C4F5F5">
                  <a:shade val="67500"/>
                  <a:satMod val="115000"/>
                </a:srgbClr>
              </a:gs>
              <a:gs pos="100000">
                <a:srgbClr val="C4F5F5">
                  <a:shade val="100000"/>
                  <a:satMod val="115000"/>
                </a:srgbClr>
              </a:gs>
            </a:gsLst>
            <a:lin ang="18900000" scaled="1"/>
            <a:tileRect/>
          </a:gra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dirty="0">
                <a:solidFill>
                  <a:schemeClr val="tx1"/>
                </a:solidFill>
              </a:rPr>
              <a:t>Se constituirán por un No. Plural de afiliados del RS y RC</a:t>
            </a:r>
          </a:p>
        </p:txBody>
      </p:sp>
      <p:sp>
        <p:nvSpPr>
          <p:cNvPr id="5" name="Heptágono 4">
            <a:extLst>
              <a:ext uri="{FF2B5EF4-FFF2-40B4-BE49-F238E27FC236}">
                <a16:creationId xmlns:a16="http://schemas.microsoft.com/office/drawing/2014/main" id="{C7CA6436-0F3C-5621-674C-1881476E1F0E}"/>
              </a:ext>
            </a:extLst>
          </p:cNvPr>
          <p:cNvSpPr/>
          <p:nvPr/>
        </p:nvSpPr>
        <p:spPr>
          <a:xfrm>
            <a:off x="860031" y="3351161"/>
            <a:ext cx="1520312" cy="1461499"/>
          </a:xfrm>
          <a:prstGeom prst="heptagon">
            <a:avLst/>
          </a:prstGeom>
          <a:gradFill flip="none" rotWithShape="1">
            <a:gsLst>
              <a:gs pos="0">
                <a:srgbClr val="008080">
                  <a:shade val="30000"/>
                  <a:satMod val="115000"/>
                </a:srgbClr>
              </a:gs>
              <a:gs pos="50000">
                <a:srgbClr val="008080">
                  <a:shade val="67500"/>
                  <a:satMod val="115000"/>
                </a:srgbClr>
              </a:gs>
              <a:gs pos="100000">
                <a:srgbClr val="008080">
                  <a:shade val="100000"/>
                  <a:satMod val="115000"/>
                </a:srgbClr>
              </a:gs>
            </a:gsLst>
            <a:path path="circle">
              <a:fillToRect l="100000" b="100000"/>
            </a:path>
            <a:tileRect t="-100000" r="-100000"/>
          </a:gra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dirty="0">
                <a:solidFill>
                  <a:schemeClr val="bg1"/>
                </a:solidFill>
              </a:rPr>
              <a:t>Deberá garantizar el ingreso permanente de diversos usuarios </a:t>
            </a:r>
            <a:endParaRPr lang="es-CO" sz="1050" dirty="0">
              <a:solidFill>
                <a:schemeClr val="bg1"/>
              </a:solidFill>
            </a:endParaRPr>
          </a:p>
        </p:txBody>
      </p:sp>
      <p:sp>
        <p:nvSpPr>
          <p:cNvPr id="6" name="Heptágono 5">
            <a:extLst>
              <a:ext uri="{FF2B5EF4-FFF2-40B4-BE49-F238E27FC236}">
                <a16:creationId xmlns:a16="http://schemas.microsoft.com/office/drawing/2014/main" id="{3094E634-1F32-0FAC-13EA-08FD7F62D0C6}"/>
              </a:ext>
            </a:extLst>
          </p:cNvPr>
          <p:cNvSpPr/>
          <p:nvPr/>
        </p:nvSpPr>
        <p:spPr>
          <a:xfrm>
            <a:off x="3560030" y="961458"/>
            <a:ext cx="1644112" cy="1527742"/>
          </a:xfrm>
          <a:prstGeom prst="heptagon">
            <a:avLst/>
          </a:prstGeom>
          <a:blipFill>
            <a:blip r:embed="rId5"/>
            <a:tile tx="0" ty="0" sx="100000" sy="100000" flip="none" algn="tl"/>
          </a:blip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dirty="0">
                <a:solidFill>
                  <a:schemeClr val="tx1"/>
                </a:solidFill>
              </a:rPr>
              <a:t>En Asamblea General  de Constitución Convocada por la  respectiva EPS  o IPS</a:t>
            </a:r>
            <a:endParaRPr lang="es-CO" sz="1050" dirty="0">
              <a:solidFill>
                <a:schemeClr val="tx1"/>
              </a:solidFill>
            </a:endParaRPr>
          </a:p>
        </p:txBody>
      </p:sp>
      <p:sp>
        <p:nvSpPr>
          <p:cNvPr id="10" name="Heptágono 9">
            <a:extLst>
              <a:ext uri="{FF2B5EF4-FFF2-40B4-BE49-F238E27FC236}">
                <a16:creationId xmlns:a16="http://schemas.microsoft.com/office/drawing/2014/main" id="{F4441C5B-3E29-75BE-DCDF-5E557C052764}"/>
              </a:ext>
            </a:extLst>
          </p:cNvPr>
          <p:cNvSpPr/>
          <p:nvPr/>
        </p:nvSpPr>
        <p:spPr>
          <a:xfrm>
            <a:off x="6704260" y="955755"/>
            <a:ext cx="1532108" cy="1467185"/>
          </a:xfrm>
          <a:prstGeom prst="heptagon">
            <a:avLst/>
          </a:prstGeom>
          <a:solidFill>
            <a:srgbClr val="C4F5F5"/>
          </a:soli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900" dirty="0">
                <a:solidFill>
                  <a:schemeClr val="tx1"/>
                </a:solidFill>
              </a:rPr>
              <a:t>   </a:t>
            </a:r>
            <a:r>
              <a:rPr lang="es-ES" sz="800" dirty="0">
                <a:solidFill>
                  <a:schemeClr val="tx1"/>
                </a:solidFill>
              </a:rPr>
              <a:t>Constara  en acta nombres e identificación del presidente, secretario y tesorero, elegidos democráticamente por los asistentes</a:t>
            </a:r>
          </a:p>
          <a:p>
            <a:pPr algn="ctr"/>
            <a:endParaRPr lang="es-CO" sz="1050" dirty="0">
              <a:solidFill>
                <a:schemeClr val="bg1"/>
              </a:solidFill>
            </a:endParaRPr>
          </a:p>
        </p:txBody>
      </p:sp>
      <p:sp>
        <p:nvSpPr>
          <p:cNvPr id="11" name="Heptágono 10">
            <a:extLst>
              <a:ext uri="{FF2B5EF4-FFF2-40B4-BE49-F238E27FC236}">
                <a16:creationId xmlns:a16="http://schemas.microsoft.com/office/drawing/2014/main" id="{DFC9A599-A4FA-CC1B-B5DA-12CA73D3049E}"/>
              </a:ext>
            </a:extLst>
          </p:cNvPr>
          <p:cNvSpPr/>
          <p:nvPr/>
        </p:nvSpPr>
        <p:spPr>
          <a:xfrm>
            <a:off x="3607509" y="3351162"/>
            <a:ext cx="1649210" cy="1583694"/>
          </a:xfrm>
          <a:prstGeom prst="heptagon">
            <a:avLst/>
          </a:prstGeom>
          <a:solidFill>
            <a:srgbClr val="33CCCC"/>
          </a:solidFill>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800" dirty="0">
                <a:solidFill>
                  <a:schemeClr val="bg1"/>
                </a:solidFill>
              </a:rPr>
              <a:t>Copia del acta de constitución, se reportará a la Superintendencia Nacional de salud, sin prejuicio de la publicación que en la pagina web de la EPS o IPS.</a:t>
            </a:r>
            <a:endParaRPr lang="es-CO" sz="800" dirty="0">
              <a:solidFill>
                <a:schemeClr val="bg1"/>
              </a:solidFill>
            </a:endParaRPr>
          </a:p>
        </p:txBody>
      </p:sp>
      <p:cxnSp>
        <p:nvCxnSpPr>
          <p:cNvPr id="14" name="Conector recto de flecha 13">
            <a:extLst>
              <a:ext uri="{FF2B5EF4-FFF2-40B4-BE49-F238E27FC236}">
                <a16:creationId xmlns:a16="http://schemas.microsoft.com/office/drawing/2014/main" id="{F063DC0B-0028-1385-4FBF-205D3FAC22EC}"/>
              </a:ext>
            </a:extLst>
          </p:cNvPr>
          <p:cNvCxnSpPr>
            <a:cxnSpLocks/>
          </p:cNvCxnSpPr>
          <p:nvPr/>
        </p:nvCxnSpPr>
        <p:spPr>
          <a:xfrm>
            <a:off x="2315029" y="1821543"/>
            <a:ext cx="1153885"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5" name="Conector recto de flecha 14">
            <a:extLst>
              <a:ext uri="{FF2B5EF4-FFF2-40B4-BE49-F238E27FC236}">
                <a16:creationId xmlns:a16="http://schemas.microsoft.com/office/drawing/2014/main" id="{20B005E6-F262-A8BE-7275-659C02462241}"/>
              </a:ext>
            </a:extLst>
          </p:cNvPr>
          <p:cNvCxnSpPr/>
          <p:nvPr/>
        </p:nvCxnSpPr>
        <p:spPr>
          <a:xfrm>
            <a:off x="5256719" y="1804648"/>
            <a:ext cx="1239385"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Conector recto 34">
            <a:extLst>
              <a:ext uri="{FF2B5EF4-FFF2-40B4-BE49-F238E27FC236}">
                <a16:creationId xmlns:a16="http://schemas.microsoft.com/office/drawing/2014/main" id="{A596449E-F31C-DA10-6231-9668A2F46ECD}"/>
              </a:ext>
            </a:extLst>
          </p:cNvPr>
          <p:cNvCxnSpPr/>
          <p:nvPr/>
        </p:nvCxnSpPr>
        <p:spPr>
          <a:xfrm>
            <a:off x="7431760" y="2489200"/>
            <a:ext cx="0" cy="515257"/>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Conector recto 35">
            <a:extLst>
              <a:ext uri="{FF2B5EF4-FFF2-40B4-BE49-F238E27FC236}">
                <a16:creationId xmlns:a16="http://schemas.microsoft.com/office/drawing/2014/main" id="{9EBEEAD2-23E9-8074-480C-3E83DA8368C8}"/>
              </a:ext>
            </a:extLst>
          </p:cNvPr>
          <p:cNvCxnSpPr>
            <a:cxnSpLocks/>
          </p:cNvCxnSpPr>
          <p:nvPr/>
        </p:nvCxnSpPr>
        <p:spPr>
          <a:xfrm flipH="1">
            <a:off x="1587530" y="3004457"/>
            <a:ext cx="582844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1" name="Conector recto de flecha 40">
            <a:extLst>
              <a:ext uri="{FF2B5EF4-FFF2-40B4-BE49-F238E27FC236}">
                <a16:creationId xmlns:a16="http://schemas.microsoft.com/office/drawing/2014/main" id="{05CED21D-7132-D623-2923-F9BCC318E8E0}"/>
              </a:ext>
            </a:extLst>
          </p:cNvPr>
          <p:cNvCxnSpPr>
            <a:cxnSpLocks/>
          </p:cNvCxnSpPr>
          <p:nvPr/>
        </p:nvCxnSpPr>
        <p:spPr>
          <a:xfrm>
            <a:off x="1587530" y="3004457"/>
            <a:ext cx="16328" cy="36008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5" name="Conector recto de flecha 44">
            <a:extLst>
              <a:ext uri="{FF2B5EF4-FFF2-40B4-BE49-F238E27FC236}">
                <a16:creationId xmlns:a16="http://schemas.microsoft.com/office/drawing/2014/main" id="{5753C711-5D7A-1C87-F8BF-FC6C2038B341}"/>
              </a:ext>
            </a:extLst>
          </p:cNvPr>
          <p:cNvCxnSpPr>
            <a:cxnSpLocks/>
          </p:cNvCxnSpPr>
          <p:nvPr/>
        </p:nvCxnSpPr>
        <p:spPr>
          <a:xfrm>
            <a:off x="2518229" y="4238171"/>
            <a:ext cx="1009451"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pic>
        <p:nvPicPr>
          <p:cNvPr id="3" name="Imagen 2" descr="Logotipo&#10;&#10;El contenido generado por IA puede ser incorrecto.">
            <a:extLst>
              <a:ext uri="{FF2B5EF4-FFF2-40B4-BE49-F238E27FC236}">
                <a16:creationId xmlns:a16="http://schemas.microsoft.com/office/drawing/2014/main" id="{E977C7EC-8356-CC66-09DA-F035B850481E}"/>
              </a:ext>
            </a:extLst>
          </p:cNvPr>
          <p:cNvPicPr>
            <a:picLocks noChangeAspect="1"/>
          </p:cNvPicPr>
          <p:nvPr/>
        </p:nvPicPr>
        <p:blipFill>
          <a:blip r:embed="rId6"/>
          <a:stretch>
            <a:fillRect/>
          </a:stretch>
        </p:blipFill>
        <p:spPr>
          <a:xfrm>
            <a:off x="114716" y="4846744"/>
            <a:ext cx="640584" cy="268902"/>
          </a:xfrm>
          <a:prstGeom prst="rect">
            <a:avLst/>
          </a:prstGeom>
        </p:spPr>
      </p:pic>
    </p:spTree>
    <p:extLst>
      <p:ext uri="{BB962C8B-B14F-4D97-AF65-F5344CB8AC3E}">
        <p14:creationId xmlns:p14="http://schemas.microsoft.com/office/powerpoint/2010/main" val="90032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A97E3A10-C2F8-69F6-7CC9-47DE58A0CDB9}"/>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5CBDC980-0671-1975-BBE4-A064E3BF1A58}"/>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3A8D5D63-7F66-3053-1306-0C90482065CF}"/>
              </a:ext>
            </a:extLst>
          </p:cNvPr>
          <p:cNvSpPr txBox="1">
            <a:spLocks noGrp="1"/>
          </p:cNvSpPr>
          <p:nvPr>
            <p:ph type="sldNum" idx="12"/>
          </p:nvPr>
        </p:nvSpPr>
        <p:spPr>
          <a:xfrm>
            <a:off x="8477220" y="471643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t>14</a:t>
            </a:fld>
            <a:endParaRPr dirty="0"/>
          </a:p>
        </p:txBody>
      </p:sp>
      <p:pic>
        <p:nvPicPr>
          <p:cNvPr id="8" name="Imagen 7">
            <a:extLst>
              <a:ext uri="{FF2B5EF4-FFF2-40B4-BE49-F238E27FC236}">
                <a16:creationId xmlns:a16="http://schemas.microsoft.com/office/drawing/2014/main" id="{81C337F6-CC40-CE6A-9440-B6DAD33D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650" y="4781936"/>
            <a:ext cx="858580" cy="262606"/>
          </a:xfrm>
          <a:prstGeom prst="rect">
            <a:avLst/>
          </a:prstGeom>
        </p:spPr>
      </p:pic>
      <p:pic>
        <p:nvPicPr>
          <p:cNvPr id="9" name="Imagen 8">
            <a:extLst>
              <a:ext uri="{FF2B5EF4-FFF2-40B4-BE49-F238E27FC236}">
                <a16:creationId xmlns:a16="http://schemas.microsoft.com/office/drawing/2014/main" id="{8342C61A-A905-8246-28D3-AD4289681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06ACE72D-5427-8953-62A9-9677C6C0627A}"/>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COMITÉ DE PARTICIPACION COMUNITARIA EN SALUD - COPACOS</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135F11C7-40F3-0CC0-25A1-F53F3BC40FCD}"/>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graphicFrame>
        <p:nvGraphicFramePr>
          <p:cNvPr id="11" name="Diagrama 10">
            <a:extLst>
              <a:ext uri="{FF2B5EF4-FFF2-40B4-BE49-F238E27FC236}">
                <a16:creationId xmlns:a16="http://schemas.microsoft.com/office/drawing/2014/main" id="{84156638-1131-6945-4DEB-92FD3DD50E48}"/>
              </a:ext>
            </a:extLst>
          </p:cNvPr>
          <p:cNvGraphicFramePr/>
          <p:nvPr>
            <p:extLst>
              <p:ext uri="{D42A27DB-BD31-4B8C-83A1-F6EECF244321}">
                <p14:modId xmlns:p14="http://schemas.microsoft.com/office/powerpoint/2010/main" val="4290400689"/>
              </p:ext>
            </p:extLst>
          </p:nvPr>
        </p:nvGraphicFramePr>
        <p:xfrm>
          <a:off x="590486" y="935905"/>
          <a:ext cx="7660885"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descr="Logotipo&#10;&#10;El contenido generado por IA puede ser incorrecto.">
            <a:extLst>
              <a:ext uri="{FF2B5EF4-FFF2-40B4-BE49-F238E27FC236}">
                <a16:creationId xmlns:a16="http://schemas.microsoft.com/office/drawing/2014/main" id="{17B6E2CA-44F1-9F48-4EB2-DFFABE620EB4}"/>
              </a:ext>
            </a:extLst>
          </p:cNvPr>
          <p:cNvPicPr>
            <a:picLocks noChangeAspect="1"/>
          </p:cNvPicPr>
          <p:nvPr/>
        </p:nvPicPr>
        <p:blipFill>
          <a:blip r:embed="rId10"/>
          <a:stretch>
            <a:fillRect/>
          </a:stretch>
        </p:blipFill>
        <p:spPr>
          <a:xfrm>
            <a:off x="90287" y="4820276"/>
            <a:ext cx="640584" cy="268902"/>
          </a:xfrm>
          <a:prstGeom prst="rect">
            <a:avLst/>
          </a:prstGeom>
        </p:spPr>
      </p:pic>
    </p:spTree>
    <p:extLst>
      <p:ext uri="{BB962C8B-B14F-4D97-AF65-F5344CB8AC3E}">
        <p14:creationId xmlns:p14="http://schemas.microsoft.com/office/powerpoint/2010/main" val="340421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CBAFCE58-6DC6-90AA-7148-CDDEEC207151}"/>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6A9916C9-2B1A-578B-7A7A-96E775A7ECBF}"/>
              </a:ext>
            </a:extLst>
          </p:cNvPr>
          <p:cNvSpPr txBox="1">
            <a:spLocks noGrp="1"/>
          </p:cNvSpPr>
          <p:nvPr>
            <p:ph type="title"/>
          </p:nvPr>
        </p:nvSpPr>
        <p:spPr>
          <a:xfrm>
            <a:off x="701851" y="242252"/>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C676AEC6-DCEF-8404-4056-056ACD5BABF4}"/>
              </a:ext>
            </a:extLst>
          </p:cNvPr>
          <p:cNvSpPr txBox="1">
            <a:spLocks noGrp="1"/>
          </p:cNvSpPr>
          <p:nvPr>
            <p:ph type="sldNum" idx="12"/>
          </p:nvPr>
        </p:nvSpPr>
        <p:spPr>
          <a:xfrm>
            <a:off x="8522461" y="47448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100"/>
              <a:t>15</a:t>
            </a:fld>
            <a:endParaRPr sz="1100" dirty="0"/>
          </a:p>
        </p:txBody>
      </p:sp>
      <p:pic>
        <p:nvPicPr>
          <p:cNvPr id="8" name="Imagen 7">
            <a:extLst>
              <a:ext uri="{FF2B5EF4-FFF2-40B4-BE49-F238E27FC236}">
                <a16:creationId xmlns:a16="http://schemas.microsoft.com/office/drawing/2014/main" id="{CEA201BD-D35C-FF19-B5D6-BCBFF6360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69" y="4810298"/>
            <a:ext cx="728792" cy="262606"/>
          </a:xfrm>
          <a:prstGeom prst="rect">
            <a:avLst/>
          </a:prstGeom>
        </p:spPr>
      </p:pic>
      <p:pic>
        <p:nvPicPr>
          <p:cNvPr id="9" name="Imagen 8">
            <a:extLst>
              <a:ext uri="{FF2B5EF4-FFF2-40B4-BE49-F238E27FC236}">
                <a16:creationId xmlns:a16="http://schemas.microsoft.com/office/drawing/2014/main" id="{50CB12DE-773D-7E81-DBDC-6DAED4961E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B6F05DCA-299A-9609-F2DA-F41A20E95901}"/>
              </a:ext>
            </a:extLst>
          </p:cNvPr>
          <p:cNvSpPr txBox="1">
            <a:spLocks/>
          </p:cNvSpPr>
          <p:nvPr/>
        </p:nvSpPr>
        <p:spPr>
          <a:xfrm>
            <a:off x="984740" y="26092"/>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INTEGRANTES - COPACO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53773D34-C8D4-1447-F786-FDF39C4196BE}"/>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graphicFrame>
        <p:nvGraphicFramePr>
          <p:cNvPr id="3" name="Diagrama 2">
            <a:extLst>
              <a:ext uri="{FF2B5EF4-FFF2-40B4-BE49-F238E27FC236}">
                <a16:creationId xmlns:a16="http://schemas.microsoft.com/office/drawing/2014/main" id="{DD78E13F-4E5F-2603-47BE-1F6AE913A606}"/>
              </a:ext>
            </a:extLst>
          </p:cNvPr>
          <p:cNvGraphicFramePr/>
          <p:nvPr>
            <p:extLst>
              <p:ext uri="{D42A27DB-BD31-4B8C-83A1-F6EECF244321}">
                <p14:modId xmlns:p14="http://schemas.microsoft.com/office/powerpoint/2010/main" val="1033907537"/>
              </p:ext>
            </p:extLst>
          </p:nvPr>
        </p:nvGraphicFramePr>
        <p:xfrm>
          <a:off x="-61134" y="642400"/>
          <a:ext cx="8583595"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descr="Logotipo&#10;&#10;El contenido generado por IA puede ser incorrecto.">
            <a:extLst>
              <a:ext uri="{FF2B5EF4-FFF2-40B4-BE49-F238E27FC236}">
                <a16:creationId xmlns:a16="http://schemas.microsoft.com/office/drawing/2014/main" id="{85E23131-8652-1E7E-A4D7-A6C4D086A2AE}"/>
              </a:ext>
            </a:extLst>
          </p:cNvPr>
          <p:cNvPicPr>
            <a:picLocks noChangeAspect="1"/>
          </p:cNvPicPr>
          <p:nvPr/>
        </p:nvPicPr>
        <p:blipFill>
          <a:blip r:embed="rId10"/>
          <a:stretch>
            <a:fillRect/>
          </a:stretch>
        </p:blipFill>
        <p:spPr>
          <a:xfrm>
            <a:off x="61267" y="4837646"/>
            <a:ext cx="640584" cy="268902"/>
          </a:xfrm>
          <a:prstGeom prst="rect">
            <a:avLst/>
          </a:prstGeom>
        </p:spPr>
      </p:pic>
    </p:spTree>
    <p:extLst>
      <p:ext uri="{BB962C8B-B14F-4D97-AF65-F5344CB8AC3E}">
        <p14:creationId xmlns:p14="http://schemas.microsoft.com/office/powerpoint/2010/main" val="52514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E7E6A403-2413-C089-65DA-E04C31ACA508}"/>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EB970DD4-EFA2-747F-4CF0-49C557F3263A}"/>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74A2B0F6-E009-B36A-4342-B16507123491}"/>
              </a:ext>
            </a:extLst>
          </p:cNvPr>
          <p:cNvSpPr txBox="1">
            <a:spLocks noGrp="1"/>
          </p:cNvSpPr>
          <p:nvPr>
            <p:ph type="sldNum" idx="12"/>
          </p:nvPr>
        </p:nvSpPr>
        <p:spPr>
          <a:xfrm>
            <a:off x="8483930" y="472024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16</a:t>
            </a:fld>
            <a:endParaRPr dirty="0"/>
          </a:p>
        </p:txBody>
      </p:sp>
      <p:pic>
        <p:nvPicPr>
          <p:cNvPr id="8" name="Imagen 7">
            <a:extLst>
              <a:ext uri="{FF2B5EF4-FFF2-40B4-BE49-F238E27FC236}">
                <a16:creationId xmlns:a16="http://schemas.microsoft.com/office/drawing/2014/main" id="{5869E77A-8841-A542-5251-582AA8936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969" y="4786249"/>
            <a:ext cx="858580" cy="262606"/>
          </a:xfrm>
          <a:prstGeom prst="rect">
            <a:avLst/>
          </a:prstGeom>
        </p:spPr>
      </p:pic>
      <p:pic>
        <p:nvPicPr>
          <p:cNvPr id="9" name="Imagen 8">
            <a:extLst>
              <a:ext uri="{FF2B5EF4-FFF2-40B4-BE49-F238E27FC236}">
                <a16:creationId xmlns:a16="http://schemas.microsoft.com/office/drawing/2014/main" id="{878D8DE8-17AE-5DAB-A4DE-CA67C0773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50A6A3DF-C41F-0CBA-B01F-67E5BCDEAC30}"/>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PERIODO DE LOS COPACOS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5B4D4175-C307-65A5-C5F0-A9B07120B3A4}"/>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grpSp>
        <p:nvGrpSpPr>
          <p:cNvPr id="4" name="Grupo 3">
            <a:extLst>
              <a:ext uri="{FF2B5EF4-FFF2-40B4-BE49-F238E27FC236}">
                <a16:creationId xmlns:a16="http://schemas.microsoft.com/office/drawing/2014/main" id="{620313EA-1B1D-1FDD-79EE-B6592434FCA8}"/>
              </a:ext>
            </a:extLst>
          </p:cNvPr>
          <p:cNvGrpSpPr/>
          <p:nvPr/>
        </p:nvGrpSpPr>
        <p:grpSpPr>
          <a:xfrm>
            <a:off x="471955" y="2068040"/>
            <a:ext cx="3222956" cy="1245642"/>
            <a:chOff x="4549143" y="341804"/>
            <a:chExt cx="3222956" cy="1293429"/>
          </a:xfrm>
        </p:grpSpPr>
        <p:sp>
          <p:nvSpPr>
            <p:cNvPr id="5" name="Rectángulo: esquinas redondeadas 4">
              <a:extLst>
                <a:ext uri="{FF2B5EF4-FFF2-40B4-BE49-F238E27FC236}">
                  <a16:creationId xmlns:a16="http://schemas.microsoft.com/office/drawing/2014/main" id="{F6D2E96A-0938-59DA-9193-64FD70C390CD}"/>
                </a:ext>
              </a:extLst>
            </p:cNvPr>
            <p:cNvSpPr/>
            <p:nvPr/>
          </p:nvSpPr>
          <p:spPr>
            <a:xfrm>
              <a:off x="4549143" y="341804"/>
              <a:ext cx="3222956" cy="1293429"/>
            </a:xfrm>
            <a:prstGeom prst="roundRect">
              <a:avLst>
                <a:gd name="adj" fmla="val 16670"/>
              </a:avLst>
            </a:prstGeom>
            <a:solidFill>
              <a:schemeClr val="accent2">
                <a:lumMod val="20000"/>
                <a:lumOff val="80000"/>
              </a:schemeClr>
            </a:solidFill>
            <a:ln>
              <a:prstDash val="lg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O"/>
            </a:p>
          </p:txBody>
        </p:sp>
        <p:sp>
          <p:nvSpPr>
            <p:cNvPr id="7" name="Rectángulo: esquinas redondeadas 4">
              <a:extLst>
                <a:ext uri="{FF2B5EF4-FFF2-40B4-BE49-F238E27FC236}">
                  <a16:creationId xmlns:a16="http://schemas.microsoft.com/office/drawing/2014/main" id="{5E8B3A48-7326-0F30-E6C7-B5BB16FE1637}"/>
                </a:ext>
              </a:extLst>
            </p:cNvPr>
            <p:cNvSpPr txBox="1"/>
            <p:nvPr/>
          </p:nvSpPr>
          <p:spPr>
            <a:xfrm>
              <a:off x="4612294" y="387777"/>
              <a:ext cx="3096654" cy="11671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tx1"/>
                  </a:solidFill>
                </a:rPr>
                <a:t> LOS REPRESENTANTES PODRAN SER </a:t>
              </a:r>
              <a:r>
                <a:rPr lang="es-ES" sz="1000" b="1" kern="1200" dirty="0">
                  <a:solidFill>
                    <a:srgbClr val="FF0000"/>
                  </a:solidFill>
                </a:rPr>
                <a:t>REELEGIDOS</a:t>
              </a:r>
              <a:r>
                <a:rPr lang="es-ES" sz="1000" b="1" kern="1200" dirty="0">
                  <a:solidFill>
                    <a:schemeClr val="tx1"/>
                  </a:solidFill>
                </a:rPr>
                <a:t> MAXIMO POR OTRO PERIODO  Y DEBERAN ESTAR ACREDITADOS POR LA ORGANIZACIÓN  QUE REPRESENTE.</a:t>
              </a:r>
              <a:endParaRPr lang="es-CO" sz="1000" b="1" kern="1200" dirty="0">
                <a:solidFill>
                  <a:schemeClr val="tx1"/>
                </a:solidFill>
              </a:endParaRPr>
            </a:p>
          </p:txBody>
        </p:sp>
      </p:grpSp>
      <p:grpSp>
        <p:nvGrpSpPr>
          <p:cNvPr id="10" name="Grupo 9">
            <a:extLst>
              <a:ext uri="{FF2B5EF4-FFF2-40B4-BE49-F238E27FC236}">
                <a16:creationId xmlns:a16="http://schemas.microsoft.com/office/drawing/2014/main" id="{C476086E-305F-C044-555F-0B6ABEA4AD5C}"/>
              </a:ext>
            </a:extLst>
          </p:cNvPr>
          <p:cNvGrpSpPr/>
          <p:nvPr/>
        </p:nvGrpSpPr>
        <p:grpSpPr>
          <a:xfrm>
            <a:off x="109488" y="3645705"/>
            <a:ext cx="5137426" cy="1112595"/>
            <a:chOff x="4595323" y="2970554"/>
            <a:chExt cx="1425211" cy="1112595"/>
          </a:xfrm>
        </p:grpSpPr>
        <p:sp>
          <p:nvSpPr>
            <p:cNvPr id="11" name="Rectángulo 10">
              <a:extLst>
                <a:ext uri="{FF2B5EF4-FFF2-40B4-BE49-F238E27FC236}">
                  <a16:creationId xmlns:a16="http://schemas.microsoft.com/office/drawing/2014/main" id="{9027FEFB-3F7A-B0CA-3F84-B5199F38793D}"/>
                </a:ext>
              </a:extLst>
            </p:cNvPr>
            <p:cNvSpPr/>
            <p:nvPr/>
          </p:nvSpPr>
          <p:spPr>
            <a:xfrm flipH="1">
              <a:off x="4640269" y="2970554"/>
              <a:ext cx="1380265" cy="1093443"/>
            </a:xfrm>
            <a:prstGeom prst="rect">
              <a:avLst/>
            </a:prstGeom>
            <a:solidFill>
              <a:schemeClr val="tx2"/>
            </a:solidFill>
            <a:ln>
              <a:prstDash val="lgDash"/>
            </a:ln>
          </p:spPr>
          <p:style>
            <a:lnRef idx="2">
              <a:schemeClr val="accent4"/>
            </a:lnRef>
            <a:fillRef idx="1">
              <a:schemeClr val="lt1"/>
            </a:fillRef>
            <a:effectRef idx="0">
              <a:schemeClr val="accent4"/>
            </a:effectRef>
            <a:fontRef idx="minor">
              <a:schemeClr val="tx1">
                <a:hueOff val="0"/>
                <a:satOff val="0"/>
                <a:lumOff val="0"/>
                <a:alphaOff val="0"/>
              </a:schemeClr>
            </a:fontRef>
          </p:style>
          <p:txBody>
            <a:bodyPr/>
            <a:lstStyle/>
            <a:p>
              <a:endParaRPr lang="es-CO"/>
            </a:p>
          </p:txBody>
        </p:sp>
        <p:sp>
          <p:nvSpPr>
            <p:cNvPr id="12" name="CuadroTexto 11">
              <a:extLst>
                <a:ext uri="{FF2B5EF4-FFF2-40B4-BE49-F238E27FC236}">
                  <a16:creationId xmlns:a16="http://schemas.microsoft.com/office/drawing/2014/main" id="{B423EA73-D6A9-AA03-3D20-6B7FA8650D29}"/>
                </a:ext>
              </a:extLst>
            </p:cNvPr>
            <p:cNvSpPr txBox="1"/>
            <p:nvPr/>
          </p:nvSpPr>
          <p:spPr>
            <a:xfrm>
              <a:off x="4595323" y="2989706"/>
              <a:ext cx="1380265" cy="1093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s-ES" sz="1200" kern="1200" dirty="0">
                  <a:latin typeface="+mn-lt"/>
                </a:rPr>
                <a:t>LOS COPACOS EN SALUD PODRAN  OBTENER  PERSONARIA JURIDICA, SI LO CONSIDERAN PERTINENTE  PARA EL DESARROLLO  DE SUS FUNCIONES SIN DETRIMENTOS DE LOS MECANISMOS DEMOCRATICOS DE PARTICIPACION  Y REPRESENTATIVIDAD.</a:t>
              </a:r>
              <a:endParaRPr lang="es-CO" sz="1200" kern="1200" dirty="0">
                <a:latin typeface="+mn-lt"/>
              </a:endParaRPr>
            </a:p>
          </p:txBody>
        </p:sp>
      </p:grpSp>
      <p:grpSp>
        <p:nvGrpSpPr>
          <p:cNvPr id="17" name="Grupo 16">
            <a:extLst>
              <a:ext uri="{FF2B5EF4-FFF2-40B4-BE49-F238E27FC236}">
                <a16:creationId xmlns:a16="http://schemas.microsoft.com/office/drawing/2014/main" id="{BC1059E7-CD8D-C341-DC2D-4EE93E4436D5}"/>
              </a:ext>
            </a:extLst>
          </p:cNvPr>
          <p:cNvGrpSpPr/>
          <p:nvPr/>
        </p:nvGrpSpPr>
        <p:grpSpPr>
          <a:xfrm>
            <a:off x="378759" y="641477"/>
            <a:ext cx="2636917" cy="1188342"/>
            <a:chOff x="442667" y="324044"/>
            <a:chExt cx="3035296" cy="1384802"/>
          </a:xfrm>
        </p:grpSpPr>
        <p:sp>
          <p:nvSpPr>
            <p:cNvPr id="18" name="Rectángulo: esquinas redondeadas 17">
              <a:extLst>
                <a:ext uri="{FF2B5EF4-FFF2-40B4-BE49-F238E27FC236}">
                  <a16:creationId xmlns:a16="http://schemas.microsoft.com/office/drawing/2014/main" id="{DAA7ED3B-2962-7319-BF76-38EA6E81BFEA}"/>
                </a:ext>
              </a:extLst>
            </p:cNvPr>
            <p:cNvSpPr/>
            <p:nvPr/>
          </p:nvSpPr>
          <p:spPr>
            <a:xfrm>
              <a:off x="442667" y="324044"/>
              <a:ext cx="3035296" cy="1384802"/>
            </a:xfrm>
            <a:prstGeom prst="roundRect">
              <a:avLst>
                <a:gd name="adj" fmla="val 16670"/>
              </a:avLst>
            </a:prstGeom>
            <a:solidFill>
              <a:srgbClr val="33CCCC"/>
            </a:solidFill>
            <a:ln>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CO"/>
            </a:p>
          </p:txBody>
        </p:sp>
        <p:sp>
          <p:nvSpPr>
            <p:cNvPr id="19" name="Rectángulo: esquinas redondeadas 4">
              <a:extLst>
                <a:ext uri="{FF2B5EF4-FFF2-40B4-BE49-F238E27FC236}">
                  <a16:creationId xmlns:a16="http://schemas.microsoft.com/office/drawing/2014/main" id="{931952A9-3891-49FF-9CC6-393CD5B47612}"/>
                </a:ext>
              </a:extLst>
            </p:cNvPr>
            <p:cNvSpPr txBox="1"/>
            <p:nvPr/>
          </p:nvSpPr>
          <p:spPr>
            <a:xfrm>
              <a:off x="493183" y="391656"/>
              <a:ext cx="2900070" cy="12495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t>LOS  REPRESENTANTES SERAN ELEJIDOS PARA  PERIODOS DE  TRES (3) AÑOS</a:t>
              </a:r>
              <a:endParaRPr lang="es-CO" sz="1000" b="1" kern="1200" dirty="0"/>
            </a:p>
          </p:txBody>
        </p:sp>
      </p:grpSp>
      <p:sp>
        <p:nvSpPr>
          <p:cNvPr id="20" name="Heptágono 19">
            <a:extLst>
              <a:ext uri="{FF2B5EF4-FFF2-40B4-BE49-F238E27FC236}">
                <a16:creationId xmlns:a16="http://schemas.microsoft.com/office/drawing/2014/main" id="{F2878D9B-6241-7D76-D4BF-7DBC548DBDAB}"/>
              </a:ext>
            </a:extLst>
          </p:cNvPr>
          <p:cNvSpPr/>
          <p:nvPr/>
        </p:nvSpPr>
        <p:spPr>
          <a:xfrm>
            <a:off x="5731731" y="1334693"/>
            <a:ext cx="2945930" cy="2994219"/>
          </a:xfrm>
          <a:prstGeom prst="heptagon">
            <a:avLst/>
          </a:prstGeom>
          <a:blipFill dpi="0" rotWithShape="1">
            <a:blip r:embed="rId5">
              <a:extLst>
                <a:ext uri="{28A0092B-C50C-407E-A947-70E740481C1C}">
                  <a14:useLocalDpi xmlns:a14="http://schemas.microsoft.com/office/drawing/2010/main" val="0"/>
                </a:ext>
              </a:extLst>
            </a:blip>
            <a:srcRect/>
            <a:stretch>
              <a:fillRect/>
            </a:stretch>
          </a:blipFill>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Heptágono 23">
            <a:extLst>
              <a:ext uri="{FF2B5EF4-FFF2-40B4-BE49-F238E27FC236}">
                <a16:creationId xmlns:a16="http://schemas.microsoft.com/office/drawing/2014/main" id="{1C6B679D-B1BD-944D-FFDF-889C76B39662}"/>
              </a:ext>
            </a:extLst>
          </p:cNvPr>
          <p:cNvSpPr/>
          <p:nvPr/>
        </p:nvSpPr>
        <p:spPr>
          <a:xfrm>
            <a:off x="3762177" y="494095"/>
            <a:ext cx="2945930" cy="2994219"/>
          </a:xfrm>
          <a:prstGeom prst="heptagon">
            <a:avLst/>
          </a:prstGeom>
          <a:blipFill dpi="0" rotWithShape="1">
            <a:blip r:embed="rId6">
              <a:extLst>
                <a:ext uri="{28A0092B-C50C-407E-A947-70E740481C1C}">
                  <a14:useLocalDpi xmlns:a14="http://schemas.microsoft.com/office/drawing/2010/main" val="0"/>
                </a:ext>
              </a:extLst>
            </a:blip>
            <a:srcRect/>
            <a:stretch>
              <a:fillRect/>
            </a:stretch>
          </a:blipFill>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descr="Logotipo&#10;&#10;El contenido generado por IA puede ser incorrecto.">
            <a:extLst>
              <a:ext uri="{FF2B5EF4-FFF2-40B4-BE49-F238E27FC236}">
                <a16:creationId xmlns:a16="http://schemas.microsoft.com/office/drawing/2014/main" id="{6E52E1CB-45B7-F668-9372-CCBF08D69089}"/>
              </a:ext>
            </a:extLst>
          </p:cNvPr>
          <p:cNvPicPr>
            <a:picLocks noChangeAspect="1"/>
          </p:cNvPicPr>
          <p:nvPr/>
        </p:nvPicPr>
        <p:blipFill>
          <a:blip r:embed="rId7"/>
          <a:stretch>
            <a:fillRect/>
          </a:stretch>
        </p:blipFill>
        <p:spPr>
          <a:xfrm>
            <a:off x="126230" y="4850115"/>
            <a:ext cx="640584" cy="268902"/>
          </a:xfrm>
          <a:prstGeom prst="rect">
            <a:avLst/>
          </a:prstGeom>
        </p:spPr>
      </p:pic>
    </p:spTree>
    <p:extLst>
      <p:ext uri="{BB962C8B-B14F-4D97-AF65-F5344CB8AC3E}">
        <p14:creationId xmlns:p14="http://schemas.microsoft.com/office/powerpoint/2010/main" val="215235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73">
          <a:extLst>
            <a:ext uri="{FF2B5EF4-FFF2-40B4-BE49-F238E27FC236}">
              <a16:creationId xmlns:a16="http://schemas.microsoft.com/office/drawing/2014/main" id="{05F61010-8460-7D22-B129-137768ADFDD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A7E3ACF4-D2BC-67EB-4B9D-AA847D1E21B3}"/>
              </a:ext>
            </a:extLst>
          </p:cNvPr>
          <p:cNvSpPr txBox="1"/>
          <p:nvPr/>
        </p:nvSpPr>
        <p:spPr>
          <a:xfrm>
            <a:off x="190639" y="0"/>
            <a:ext cx="8762722" cy="5143500"/>
          </a:xfrm>
          <a:prstGeom prst="rect">
            <a:avLst/>
          </a:prstGeom>
          <a:solidFill>
            <a:schemeClr val="bg1"/>
          </a:solidFill>
        </p:spPr>
        <p:txBody>
          <a:bodyPr wrap="square" rtlCol="0">
            <a:spAutoFit/>
          </a:bodyPr>
          <a:lstStyle/>
          <a:p>
            <a:endParaRPr lang="es-CO" dirty="0"/>
          </a:p>
        </p:txBody>
      </p:sp>
      <p:sp>
        <p:nvSpPr>
          <p:cNvPr id="76" name="Google Shape;76;p15">
            <a:extLst>
              <a:ext uri="{FF2B5EF4-FFF2-40B4-BE49-F238E27FC236}">
                <a16:creationId xmlns:a16="http://schemas.microsoft.com/office/drawing/2014/main" id="{2FA4BD03-1FCF-7943-2E9C-929C6A018812}"/>
              </a:ext>
            </a:extLst>
          </p:cNvPr>
          <p:cNvSpPr txBox="1">
            <a:spLocks noGrp="1"/>
          </p:cNvSpPr>
          <p:nvPr>
            <p:ph type="sldNum" idx="12"/>
          </p:nvPr>
        </p:nvSpPr>
        <p:spPr>
          <a:xfrm>
            <a:off x="8511565" y="4712702"/>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tx1"/>
                </a:solidFill>
              </a:rPr>
              <a:t>17</a:t>
            </a:fld>
            <a:endParaRPr dirty="0">
              <a:solidFill>
                <a:schemeClr val="tx1"/>
              </a:solidFill>
            </a:endParaRPr>
          </a:p>
        </p:txBody>
      </p:sp>
      <p:pic>
        <p:nvPicPr>
          <p:cNvPr id="2" name="Imagen 1">
            <a:extLst>
              <a:ext uri="{FF2B5EF4-FFF2-40B4-BE49-F238E27FC236}">
                <a16:creationId xmlns:a16="http://schemas.microsoft.com/office/drawing/2014/main" id="{1264BFAF-D08C-80B3-8A3C-9BA66CC0F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5" y="4751754"/>
            <a:ext cx="1002603" cy="315497"/>
          </a:xfrm>
          <a:prstGeom prst="rect">
            <a:avLst/>
          </a:prstGeom>
        </p:spPr>
      </p:pic>
      <p:graphicFrame>
        <p:nvGraphicFramePr>
          <p:cNvPr id="9" name="Diagrama 8">
            <a:extLst>
              <a:ext uri="{FF2B5EF4-FFF2-40B4-BE49-F238E27FC236}">
                <a16:creationId xmlns:a16="http://schemas.microsoft.com/office/drawing/2014/main" id="{D728F104-043E-DEAD-5BB0-799D5C2E5338}"/>
              </a:ext>
            </a:extLst>
          </p:cNvPr>
          <p:cNvGraphicFramePr/>
          <p:nvPr>
            <p:extLst>
              <p:ext uri="{D42A27DB-BD31-4B8C-83A1-F6EECF244321}">
                <p14:modId xmlns:p14="http://schemas.microsoft.com/office/powerpoint/2010/main" val="3776423320"/>
              </p:ext>
            </p:extLst>
          </p:nvPr>
        </p:nvGraphicFramePr>
        <p:xfrm>
          <a:off x="83735" y="683475"/>
          <a:ext cx="9060264" cy="4383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ítulo 2">
            <a:extLst>
              <a:ext uri="{FF2B5EF4-FFF2-40B4-BE49-F238E27FC236}">
                <a16:creationId xmlns:a16="http://schemas.microsoft.com/office/drawing/2014/main" id="{0B7E13D5-1214-784D-3469-004F2A2A2781}"/>
              </a:ext>
            </a:extLst>
          </p:cNvPr>
          <p:cNvSpPr txBox="1">
            <a:spLocks/>
          </p:cNvSpPr>
          <p:nvPr/>
        </p:nvSpPr>
        <p:spPr>
          <a:xfrm>
            <a:off x="933940" y="76249"/>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FUNCIONES DE LOS COPACOS</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pic>
        <p:nvPicPr>
          <p:cNvPr id="11" name="Imagen 10">
            <a:extLst>
              <a:ext uri="{FF2B5EF4-FFF2-40B4-BE49-F238E27FC236}">
                <a16:creationId xmlns:a16="http://schemas.microsoft.com/office/drawing/2014/main" id="{8A3AE5CD-BF18-AC5D-177C-2768114C0D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0859" y="1178195"/>
            <a:ext cx="3478970" cy="3693682"/>
          </a:xfrm>
          <a:prstGeom prst="rect">
            <a:avLst/>
          </a:prstGeom>
        </p:spPr>
      </p:pic>
      <p:pic>
        <p:nvPicPr>
          <p:cNvPr id="3" name="Imagen 2" descr="Logotipo&#10;&#10;El contenido generado por IA puede ser incorrecto.">
            <a:extLst>
              <a:ext uri="{FF2B5EF4-FFF2-40B4-BE49-F238E27FC236}">
                <a16:creationId xmlns:a16="http://schemas.microsoft.com/office/drawing/2014/main" id="{7FCDD129-A2EA-5AB7-F93F-0F3D9D653CDC}"/>
              </a:ext>
            </a:extLst>
          </p:cNvPr>
          <p:cNvPicPr>
            <a:picLocks noChangeAspect="1"/>
          </p:cNvPicPr>
          <p:nvPr/>
        </p:nvPicPr>
        <p:blipFill>
          <a:blip r:embed="rId10"/>
          <a:stretch>
            <a:fillRect/>
          </a:stretch>
        </p:blipFill>
        <p:spPr>
          <a:xfrm>
            <a:off x="7870981" y="4820121"/>
            <a:ext cx="640584" cy="268902"/>
          </a:xfrm>
          <a:prstGeom prst="rect">
            <a:avLst/>
          </a:prstGeom>
        </p:spPr>
      </p:pic>
    </p:spTree>
    <p:extLst>
      <p:ext uri="{BB962C8B-B14F-4D97-AF65-F5344CB8AC3E}">
        <p14:creationId xmlns:p14="http://schemas.microsoft.com/office/powerpoint/2010/main" val="55820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73"/>
        <p:cNvGrpSpPr/>
        <p:nvPr/>
      </p:nvGrpSpPr>
      <p:grpSpPr>
        <a:xfrm>
          <a:off x="0" y="0"/>
          <a:ext cx="0" cy="0"/>
          <a:chOff x="0" y="0"/>
          <a:chExt cx="0" cy="0"/>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219" y="70193"/>
            <a:ext cx="4706581" cy="4997058"/>
          </a:xfrm>
          <a:prstGeom prst="rect">
            <a:avLst/>
          </a:prstGeom>
        </p:spPr>
      </p:pic>
      <p:sp>
        <p:nvSpPr>
          <p:cNvPr id="76" name="Google Shape;76;p15"/>
          <p:cNvSpPr txBox="1">
            <a:spLocks noGrp="1"/>
          </p:cNvSpPr>
          <p:nvPr>
            <p:ph type="sldNum" idx="12"/>
          </p:nvPr>
        </p:nvSpPr>
        <p:spPr>
          <a:xfrm>
            <a:off x="4297649" y="47525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18</a:t>
            </a:fld>
            <a:endParaRPr sz="1400" dirty="0"/>
          </a:p>
        </p:txBody>
      </p:sp>
      <p:pic>
        <p:nvPicPr>
          <p:cNvPr id="2" name="Imagen 1">
            <a:extLst>
              <a:ext uri="{FF2B5EF4-FFF2-40B4-BE49-F238E27FC236}">
                <a16:creationId xmlns:a16="http://schemas.microsoft.com/office/drawing/2014/main" id="{98C62AAA-5177-F963-74A4-3327E95AB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5" y="4751754"/>
            <a:ext cx="1002603" cy="315497"/>
          </a:xfrm>
          <a:prstGeom prst="rect">
            <a:avLst/>
          </a:prstGeom>
        </p:spPr>
      </p:pic>
      <p:sp>
        <p:nvSpPr>
          <p:cNvPr id="5" name="Título 2">
            <a:extLst>
              <a:ext uri="{FF2B5EF4-FFF2-40B4-BE49-F238E27FC236}">
                <a16:creationId xmlns:a16="http://schemas.microsoft.com/office/drawing/2014/main" id="{7173B177-6CCC-3BE5-2E56-468F27BB4F33}"/>
              </a:ext>
            </a:extLst>
          </p:cNvPr>
          <p:cNvSpPr txBox="1">
            <a:spLocks/>
          </p:cNvSpPr>
          <p:nvPr/>
        </p:nvSpPr>
        <p:spPr>
          <a:xfrm>
            <a:off x="984740" y="143595"/>
            <a:ext cx="7174519"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FUNCIONAMIENTO DE LOS COPACOS</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graphicFrame>
        <p:nvGraphicFramePr>
          <p:cNvPr id="21" name="Diagrama 20">
            <a:extLst>
              <a:ext uri="{FF2B5EF4-FFF2-40B4-BE49-F238E27FC236}">
                <a16:creationId xmlns:a16="http://schemas.microsoft.com/office/drawing/2014/main" id="{9EED2BCB-DB80-F148-0AC7-87D407C28FEC}"/>
              </a:ext>
            </a:extLst>
          </p:cNvPr>
          <p:cNvGraphicFramePr/>
          <p:nvPr>
            <p:extLst>
              <p:ext uri="{D42A27DB-BD31-4B8C-83A1-F6EECF244321}">
                <p14:modId xmlns:p14="http://schemas.microsoft.com/office/powerpoint/2010/main" val="172363130"/>
              </p:ext>
            </p:extLst>
          </p:nvPr>
        </p:nvGraphicFramePr>
        <p:xfrm>
          <a:off x="2357854" y="845502"/>
          <a:ext cx="6314431"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 name="Diagrama de flujo: conector 25">
            <a:extLst>
              <a:ext uri="{FF2B5EF4-FFF2-40B4-BE49-F238E27FC236}">
                <a16:creationId xmlns:a16="http://schemas.microsoft.com/office/drawing/2014/main" id="{68F822A1-6539-6240-1A90-9F6F2EDE23E8}"/>
              </a:ext>
            </a:extLst>
          </p:cNvPr>
          <p:cNvSpPr/>
          <p:nvPr/>
        </p:nvSpPr>
        <p:spPr>
          <a:xfrm>
            <a:off x="314952" y="1545655"/>
            <a:ext cx="2462653" cy="2400314"/>
          </a:xfrm>
          <a:prstGeom prst="flowChartConnector">
            <a:avLst/>
          </a:prstGeom>
          <a:ln>
            <a:solidFill>
              <a:schemeClr val="tx1"/>
            </a:solidFill>
            <a:prstDash val="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dirty="0"/>
              <a:t>PRESIDIDO POR :</a:t>
            </a:r>
          </a:p>
          <a:p>
            <a:pPr algn="ctr"/>
            <a:r>
              <a:rPr lang="es-ES" dirty="0"/>
              <a:t>Director de la IPS mas representativa.</a:t>
            </a:r>
            <a:endParaRPr lang="es-CO" dirty="0"/>
          </a:p>
        </p:txBody>
      </p:sp>
      <p:pic>
        <p:nvPicPr>
          <p:cNvPr id="3" name="Imagen 2" descr="Logotipo&#10;&#10;El contenido generado por IA puede ser incorrecto.">
            <a:extLst>
              <a:ext uri="{FF2B5EF4-FFF2-40B4-BE49-F238E27FC236}">
                <a16:creationId xmlns:a16="http://schemas.microsoft.com/office/drawing/2014/main" id="{A969887A-74EF-56A4-6EF4-001A86082C52}"/>
              </a:ext>
            </a:extLst>
          </p:cNvPr>
          <p:cNvPicPr>
            <a:picLocks noChangeAspect="1"/>
          </p:cNvPicPr>
          <p:nvPr/>
        </p:nvPicPr>
        <p:blipFill>
          <a:blip r:embed="rId10"/>
          <a:stretch>
            <a:fillRect/>
          </a:stretch>
        </p:blipFill>
        <p:spPr>
          <a:xfrm>
            <a:off x="8320332" y="4837786"/>
            <a:ext cx="739933" cy="2689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2057ACC9-1227-D18D-A08C-2650DB06675B}"/>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10676079-9B2E-286C-5C67-FDE3DE84DC67}"/>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8BF7B660-B5EE-A759-51A1-9722BE37507A}"/>
              </a:ext>
            </a:extLst>
          </p:cNvPr>
          <p:cNvSpPr txBox="1">
            <a:spLocks noGrp="1"/>
          </p:cNvSpPr>
          <p:nvPr>
            <p:ph type="sldNum" idx="12"/>
          </p:nvPr>
        </p:nvSpPr>
        <p:spPr>
          <a:xfrm>
            <a:off x="8480584" y="4561247"/>
            <a:ext cx="548700" cy="50600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000"/>
              <a:t>19</a:t>
            </a:fld>
            <a:endParaRPr sz="1000" dirty="0"/>
          </a:p>
        </p:txBody>
      </p:sp>
      <p:pic>
        <p:nvPicPr>
          <p:cNvPr id="8" name="Imagen 7">
            <a:extLst>
              <a:ext uri="{FF2B5EF4-FFF2-40B4-BE49-F238E27FC236}">
                <a16:creationId xmlns:a16="http://schemas.microsoft.com/office/drawing/2014/main" id="{9CC96D2D-EAA6-CBC1-4D5A-6182801E2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514" y="4717984"/>
            <a:ext cx="858580" cy="262606"/>
          </a:xfrm>
          <a:prstGeom prst="rect">
            <a:avLst/>
          </a:prstGeom>
        </p:spPr>
      </p:pic>
      <p:pic>
        <p:nvPicPr>
          <p:cNvPr id="9" name="Imagen 8">
            <a:extLst>
              <a:ext uri="{FF2B5EF4-FFF2-40B4-BE49-F238E27FC236}">
                <a16:creationId xmlns:a16="http://schemas.microsoft.com/office/drawing/2014/main" id="{95C141E1-FA25-9085-5AC6-D7B85E0DB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6AC5FE53-50B9-3BA8-07B8-63529A98B3E0}"/>
              </a:ext>
            </a:extLst>
          </p:cNvPr>
          <p:cNvSpPr txBox="1">
            <a:spLocks/>
          </p:cNvSpPr>
          <p:nvPr/>
        </p:nvSpPr>
        <p:spPr>
          <a:xfrm>
            <a:off x="0" y="36253"/>
            <a:ext cx="5522657"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COMITÉ DE ETICA HOSPITALARIA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7826911D-584F-7E0B-E720-A340BD999BAA}"/>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sp>
        <p:nvSpPr>
          <p:cNvPr id="4" name="Heptágono 3">
            <a:extLst>
              <a:ext uri="{FF2B5EF4-FFF2-40B4-BE49-F238E27FC236}">
                <a16:creationId xmlns:a16="http://schemas.microsoft.com/office/drawing/2014/main" id="{BB1173F8-6A1A-C68C-FED4-05DCC3419B70}"/>
              </a:ext>
            </a:extLst>
          </p:cNvPr>
          <p:cNvSpPr/>
          <p:nvPr/>
        </p:nvSpPr>
        <p:spPr>
          <a:xfrm>
            <a:off x="4759352" y="505150"/>
            <a:ext cx="3943923" cy="3799427"/>
          </a:xfrm>
          <a:prstGeom prst="heptagon">
            <a:avLst/>
          </a:prstGeom>
          <a:solidFill>
            <a:srgbClr val="C4F5F5"/>
          </a:solidFill>
          <a:ln>
            <a:prstDash val="lgDashDotDo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endParaRPr lang="es-ES" sz="1100" dirty="0">
              <a:solidFill>
                <a:schemeClr val="tx1"/>
              </a:solidFill>
            </a:endParaRPr>
          </a:p>
          <a:p>
            <a:pPr fontAlgn="base"/>
            <a:r>
              <a:rPr lang="es-ES" sz="1100" dirty="0">
                <a:solidFill>
                  <a:schemeClr val="tx1"/>
                </a:solidFill>
              </a:rPr>
              <a:t> </a:t>
            </a:r>
            <a:r>
              <a:rPr lang="es-ES" sz="1050" b="1" dirty="0">
                <a:solidFill>
                  <a:schemeClr val="tx1"/>
                </a:solidFill>
              </a:rPr>
              <a:t>Integrantes del Comité de Ética Hospitalaria</a:t>
            </a:r>
          </a:p>
          <a:p>
            <a:pPr marL="171450" indent="-171450" fontAlgn="base">
              <a:buFont typeface="Wingdings" panose="05000000000000000000" pitchFamily="2" charset="2"/>
              <a:buChar char="Ø"/>
            </a:pPr>
            <a:r>
              <a:rPr lang="es-ES" sz="1100" dirty="0">
                <a:solidFill>
                  <a:schemeClr val="tx1"/>
                </a:solidFill>
              </a:rPr>
              <a:t>El director de la IPS  o su delegado.</a:t>
            </a:r>
          </a:p>
          <a:p>
            <a:pPr marL="171450" indent="-171450" fontAlgn="base">
              <a:buFont typeface="Wingdings" panose="05000000000000000000" pitchFamily="2" charset="2"/>
              <a:buChar char="Ø"/>
            </a:pPr>
            <a:r>
              <a:rPr lang="es-ES" sz="1100" dirty="0">
                <a:solidFill>
                  <a:schemeClr val="tx1"/>
                </a:solidFill>
              </a:rPr>
              <a:t>Un </a:t>
            </a:r>
            <a:r>
              <a:rPr lang="es-ES" sz="1100" b="1" dirty="0">
                <a:solidFill>
                  <a:schemeClr val="tx1"/>
                </a:solidFill>
              </a:rPr>
              <a:t>(1)</a:t>
            </a:r>
            <a:r>
              <a:rPr lang="es-ES" sz="1100" dirty="0">
                <a:solidFill>
                  <a:schemeClr val="tx1"/>
                </a:solidFill>
              </a:rPr>
              <a:t> representante del equipo médico.</a:t>
            </a:r>
          </a:p>
          <a:p>
            <a:pPr marL="171450" indent="-171450" fontAlgn="base">
              <a:buFont typeface="Wingdings" panose="05000000000000000000" pitchFamily="2" charset="2"/>
              <a:buChar char="Ø"/>
            </a:pPr>
            <a:r>
              <a:rPr lang="es-ES" sz="1100" dirty="0">
                <a:solidFill>
                  <a:schemeClr val="tx1"/>
                </a:solidFill>
              </a:rPr>
              <a:t> un representante del personal de enfermería, elegidos por y entre el personal de IPS.</a:t>
            </a:r>
          </a:p>
          <a:p>
            <a:pPr marL="171450" indent="-171450" fontAlgn="base">
              <a:buFont typeface="Wingdings" panose="05000000000000000000" pitchFamily="2" charset="2"/>
              <a:buChar char="Ø"/>
            </a:pPr>
            <a:r>
              <a:rPr lang="es-ES" sz="1100" dirty="0">
                <a:solidFill>
                  <a:schemeClr val="tx1"/>
                </a:solidFill>
              </a:rPr>
              <a:t>Dos </a:t>
            </a:r>
            <a:r>
              <a:rPr lang="es-ES" sz="1100" b="1" dirty="0">
                <a:solidFill>
                  <a:schemeClr val="tx1"/>
                </a:solidFill>
              </a:rPr>
              <a:t>(2)</a:t>
            </a:r>
            <a:r>
              <a:rPr lang="es-ES" sz="1100" dirty="0">
                <a:solidFill>
                  <a:schemeClr val="tx1"/>
                </a:solidFill>
              </a:rPr>
              <a:t> representantes de la Alianza o de Usuarios de la IPS</a:t>
            </a:r>
          </a:p>
          <a:p>
            <a:pPr marL="171450" indent="-171450" fontAlgn="base">
              <a:buFont typeface="Wingdings" panose="05000000000000000000" pitchFamily="2" charset="2"/>
              <a:buChar char="Ø"/>
            </a:pPr>
            <a:r>
              <a:rPr lang="es-ES" sz="1100" dirty="0">
                <a:solidFill>
                  <a:schemeClr val="tx1"/>
                </a:solidFill>
              </a:rPr>
              <a:t>Dos </a:t>
            </a:r>
            <a:r>
              <a:rPr lang="es-ES" sz="1100" b="1" dirty="0">
                <a:solidFill>
                  <a:schemeClr val="tx1"/>
                </a:solidFill>
              </a:rPr>
              <a:t>(2)</a:t>
            </a:r>
            <a:r>
              <a:rPr lang="es-ES" sz="1100" dirty="0">
                <a:solidFill>
                  <a:schemeClr val="tx1"/>
                </a:solidFill>
              </a:rPr>
              <a:t> delegados elegidos por y entre los representantes de las organizaciones de la comunidad, que formen parte de los COPACOS del área de influencia de la respectiva IPS.</a:t>
            </a:r>
          </a:p>
        </p:txBody>
      </p:sp>
      <p:sp>
        <p:nvSpPr>
          <p:cNvPr id="11" name="Heptágono 10">
            <a:extLst>
              <a:ext uri="{FF2B5EF4-FFF2-40B4-BE49-F238E27FC236}">
                <a16:creationId xmlns:a16="http://schemas.microsoft.com/office/drawing/2014/main" id="{F98996E1-47C1-C46C-AC3F-7BEB595AFD5F}"/>
              </a:ext>
            </a:extLst>
          </p:cNvPr>
          <p:cNvSpPr/>
          <p:nvPr/>
        </p:nvSpPr>
        <p:spPr>
          <a:xfrm>
            <a:off x="3509234" y="3186264"/>
            <a:ext cx="1752388" cy="1730785"/>
          </a:xfrm>
          <a:prstGeom prst="heptagon">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Heptágono 13">
            <a:extLst>
              <a:ext uri="{FF2B5EF4-FFF2-40B4-BE49-F238E27FC236}">
                <a16:creationId xmlns:a16="http://schemas.microsoft.com/office/drawing/2014/main" id="{B23341D5-3A9C-7465-B6FA-AEE83D0545DC}"/>
              </a:ext>
            </a:extLst>
          </p:cNvPr>
          <p:cNvSpPr/>
          <p:nvPr/>
        </p:nvSpPr>
        <p:spPr>
          <a:xfrm>
            <a:off x="183724" y="475599"/>
            <a:ext cx="3943923" cy="3683027"/>
          </a:xfrm>
          <a:prstGeom prst="heptagon">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2700000" scaled="1"/>
            <a:tileRect/>
          </a:gradFill>
          <a:ln>
            <a:prstDash val="lgDashDotDo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rPr>
              <a:t>Resolución 13437 de 1991:</a:t>
            </a:r>
          </a:p>
          <a:p>
            <a:pPr algn="ctr"/>
            <a:r>
              <a:rPr lang="es-ES" sz="1200" dirty="0">
                <a:solidFill>
                  <a:schemeClr val="tx1"/>
                </a:solidFill>
              </a:rPr>
              <a:t>Propender la Humanización en la atención de los pacientes y  garantizar el mejoramiento de la calidad en la prestación del servicio publico de la salud en las instituciones, hospitalarias publicas  y privadas.  Velar por el cumplimiento  de  derechos y deberes de los pacientes.</a:t>
            </a:r>
          </a:p>
          <a:p>
            <a:pPr algn="ctr"/>
            <a:endParaRPr lang="es-ES" sz="1200" dirty="0">
              <a:solidFill>
                <a:schemeClr val="tx1"/>
              </a:solidFill>
            </a:endParaRPr>
          </a:p>
          <a:p>
            <a:pPr algn="ctr"/>
            <a:r>
              <a:rPr lang="es-ES" sz="1200" dirty="0">
                <a:solidFill>
                  <a:schemeClr val="tx1"/>
                </a:solidFill>
              </a:rPr>
              <a:t>Las Instituciones prestarías de servicios de salud IPS, Sean Publicas y Privadas, deberán conformar el comité de Ética hospitalaria </a:t>
            </a:r>
            <a:endParaRPr lang="es-CO" sz="1200" dirty="0">
              <a:solidFill>
                <a:schemeClr val="tx1"/>
              </a:solidFill>
            </a:endParaRPr>
          </a:p>
        </p:txBody>
      </p:sp>
      <p:sp>
        <p:nvSpPr>
          <p:cNvPr id="7" name="Heptágono 6">
            <a:extLst>
              <a:ext uri="{FF2B5EF4-FFF2-40B4-BE49-F238E27FC236}">
                <a16:creationId xmlns:a16="http://schemas.microsoft.com/office/drawing/2014/main" id="{FF2C4CB3-6D7A-8EF1-173A-7D5DE3789874}"/>
              </a:ext>
            </a:extLst>
          </p:cNvPr>
          <p:cNvSpPr/>
          <p:nvPr/>
        </p:nvSpPr>
        <p:spPr>
          <a:xfrm>
            <a:off x="6013388" y="3493074"/>
            <a:ext cx="1565590" cy="1574177"/>
          </a:xfrm>
          <a:prstGeom prst="heptagon">
            <a:avLst/>
          </a:prstGeom>
          <a:blipFill>
            <a:blip r:embed="rId6">
              <a:extLst>
                <a:ext uri="{28A0092B-C50C-407E-A947-70E740481C1C}">
                  <a14:useLocalDpi xmlns:a14="http://schemas.microsoft.com/office/drawing/2010/main" val="0"/>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Heptágono 9">
            <a:extLst>
              <a:ext uri="{FF2B5EF4-FFF2-40B4-BE49-F238E27FC236}">
                <a16:creationId xmlns:a16="http://schemas.microsoft.com/office/drawing/2014/main" id="{65956BCE-AC23-D998-202F-9C5D2E539D4E}"/>
              </a:ext>
            </a:extLst>
          </p:cNvPr>
          <p:cNvSpPr/>
          <p:nvPr/>
        </p:nvSpPr>
        <p:spPr>
          <a:xfrm>
            <a:off x="1352486" y="3558951"/>
            <a:ext cx="1586028" cy="1481259"/>
          </a:xfrm>
          <a:prstGeom prst="heptagon">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descr="Logotipo&#10;&#10;El contenido generado por IA puede ser incorrecto.">
            <a:extLst>
              <a:ext uri="{FF2B5EF4-FFF2-40B4-BE49-F238E27FC236}">
                <a16:creationId xmlns:a16="http://schemas.microsoft.com/office/drawing/2014/main" id="{06782ADA-56C3-2362-9EF0-D52E876685DB}"/>
              </a:ext>
            </a:extLst>
          </p:cNvPr>
          <p:cNvPicPr>
            <a:picLocks noChangeAspect="1"/>
          </p:cNvPicPr>
          <p:nvPr/>
        </p:nvPicPr>
        <p:blipFill>
          <a:blip r:embed="rId8"/>
          <a:stretch>
            <a:fillRect/>
          </a:stretch>
        </p:blipFill>
        <p:spPr>
          <a:xfrm>
            <a:off x="183724" y="4818814"/>
            <a:ext cx="640584" cy="268902"/>
          </a:xfrm>
          <a:prstGeom prst="rect">
            <a:avLst/>
          </a:prstGeom>
        </p:spPr>
      </p:pic>
    </p:spTree>
    <p:extLst>
      <p:ext uri="{BB962C8B-B14F-4D97-AF65-F5344CB8AC3E}">
        <p14:creationId xmlns:p14="http://schemas.microsoft.com/office/powerpoint/2010/main" val="4079054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210458" y="188685"/>
            <a:ext cx="5363028" cy="478973"/>
          </a:xfrm>
        </p:spPr>
        <p:txBody>
          <a:bodyPr/>
          <a:lstStyle/>
          <a:p>
            <a:pPr algn="ctr"/>
            <a:r>
              <a:rPr lang="es-ES" sz="1600" dirty="0">
                <a:solidFill>
                  <a:srgbClr val="006666"/>
                </a:solidFill>
                <a:latin typeface="Segoe UI Black" panose="020B0A02040204020203" pitchFamily="34" charset="0"/>
                <a:ea typeface="Segoe UI Black" panose="020B0A02040204020203" pitchFamily="34" charset="0"/>
              </a:rPr>
              <a:t>FUNDAMENTOS DE LA PARTICIPACIÓN SOCIAL </a:t>
            </a:r>
            <a:endParaRPr lang="es-CO" sz="1600" dirty="0">
              <a:solidFill>
                <a:srgbClr val="006666"/>
              </a:solidFill>
              <a:latin typeface="Segoe UI Black" panose="020B0A02040204020203" pitchFamily="34" charset="0"/>
              <a:ea typeface="Segoe UI Black" panose="020B0A02040204020203" pitchFamily="34" charset="0"/>
            </a:endParaRPr>
          </a:p>
        </p:txBody>
      </p:sp>
      <p:sp>
        <p:nvSpPr>
          <p:cNvPr id="2" name="Marcador de número de diapositiva 1"/>
          <p:cNvSpPr>
            <a:spLocks noGrp="1"/>
          </p:cNvSpPr>
          <p:nvPr>
            <p:ph type="sldNum" idx="12"/>
          </p:nvPr>
        </p:nvSpPr>
        <p:spPr>
          <a:xfrm>
            <a:off x="8441260" y="4718426"/>
            <a:ext cx="548700" cy="393600"/>
          </a:xfrm>
        </p:spPr>
        <p:txBody>
          <a:bodyPr/>
          <a:lstStyle/>
          <a:p>
            <a:pPr marL="0" lvl="0" indent="0">
              <a:spcBef>
                <a:spcPts val="0"/>
              </a:spcBef>
              <a:spcAft>
                <a:spcPts val="0"/>
              </a:spcAft>
              <a:buNone/>
            </a:pPr>
            <a:fld id="{00000000-1234-1234-1234-123412341234}" type="slidenum">
              <a:rPr lang="es-CO" sz="1400" smtClean="0"/>
              <a:t>2</a:t>
            </a:fld>
            <a:endParaRPr lang="es-CO" sz="140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868" y="2681949"/>
            <a:ext cx="2128603" cy="218850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43" y="76249"/>
            <a:ext cx="1422399" cy="397803"/>
          </a:xfrm>
          <a:prstGeom prst="rect">
            <a:avLst/>
          </a:prstGeom>
        </p:spPr>
      </p:pic>
      <p:pic>
        <p:nvPicPr>
          <p:cNvPr id="9" name="Imagen 8">
            <a:extLst>
              <a:ext uri="{FF2B5EF4-FFF2-40B4-BE49-F238E27FC236}">
                <a16:creationId xmlns:a16="http://schemas.microsoft.com/office/drawing/2014/main" id="{EF8CFF3C-F6D4-CA8D-1DF2-DAA0AD1F4CBF}"/>
              </a:ext>
            </a:extLst>
          </p:cNvPr>
          <p:cNvPicPr>
            <a:picLocks noChangeAspect="1"/>
          </p:cNvPicPr>
          <p:nvPr/>
        </p:nvPicPr>
        <p:blipFill>
          <a:blip r:embed="rId5"/>
          <a:srcRect l="6810" t="41675" r="30344" b="32122"/>
          <a:stretch/>
        </p:blipFill>
        <p:spPr>
          <a:xfrm>
            <a:off x="502251" y="1040395"/>
            <a:ext cx="8139498" cy="20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Imagen 18">
            <a:extLst>
              <a:ext uri="{FF2B5EF4-FFF2-40B4-BE49-F238E27FC236}">
                <a16:creationId xmlns:a16="http://schemas.microsoft.com/office/drawing/2014/main" id="{801CF0E1-3090-5649-70CF-CAF84BCCC4AC}"/>
              </a:ext>
            </a:extLst>
          </p:cNvPr>
          <p:cNvPicPr>
            <a:picLocks noChangeAspect="1"/>
          </p:cNvPicPr>
          <p:nvPr/>
        </p:nvPicPr>
        <p:blipFill>
          <a:blip r:embed="rId6"/>
          <a:stretch>
            <a:fillRect/>
          </a:stretch>
        </p:blipFill>
        <p:spPr>
          <a:xfrm>
            <a:off x="327057" y="3369391"/>
            <a:ext cx="1348857" cy="1204064"/>
          </a:xfrm>
          <a:prstGeom prst="rect">
            <a:avLst/>
          </a:prstGeom>
        </p:spPr>
      </p:pic>
      <p:sp>
        <p:nvSpPr>
          <p:cNvPr id="20" name="CuadroTexto 19">
            <a:extLst>
              <a:ext uri="{FF2B5EF4-FFF2-40B4-BE49-F238E27FC236}">
                <a16:creationId xmlns:a16="http://schemas.microsoft.com/office/drawing/2014/main" id="{B473A5ED-A51F-DAAD-ECF6-0EC7B825A9F7}"/>
              </a:ext>
            </a:extLst>
          </p:cNvPr>
          <p:cNvSpPr txBox="1"/>
          <p:nvPr/>
        </p:nvSpPr>
        <p:spPr>
          <a:xfrm>
            <a:off x="1712442" y="3445132"/>
            <a:ext cx="5266426" cy="1169551"/>
          </a:xfrm>
          <a:prstGeom prst="rect">
            <a:avLst/>
          </a:prstGeom>
          <a:noFill/>
        </p:spPr>
        <p:txBody>
          <a:bodyPr wrap="square" rtlCol="0">
            <a:spAutoFit/>
          </a:bodyPr>
          <a:lstStyle/>
          <a:p>
            <a:r>
              <a:rPr lang="es-ES" dirty="0"/>
              <a:t>Mediante la </a:t>
            </a:r>
            <a:r>
              <a:rPr lang="es-ES" b="1" dirty="0"/>
              <a:t>Resolución 2063 de 2017 el Ministerio de Salud y Protección Social </a:t>
            </a:r>
            <a:r>
              <a:rPr lang="es-ES" dirty="0"/>
              <a:t>adopta la Política de Participación en Salud- PPSS, que tiene como objetivo la intervención de la comunidad en la organización, </a:t>
            </a:r>
            <a:r>
              <a:rPr lang="es-ES" b="1" dirty="0"/>
              <a:t>control</a:t>
            </a:r>
            <a:r>
              <a:rPr lang="es-ES" dirty="0"/>
              <a:t>, gestión y fiscalización de las instituciones del sistema de salud en conjunto.</a:t>
            </a:r>
            <a:endParaRPr lang="es-CO" dirty="0"/>
          </a:p>
        </p:txBody>
      </p:sp>
      <p:pic>
        <p:nvPicPr>
          <p:cNvPr id="22" name="Imagen 21">
            <a:extLst>
              <a:ext uri="{FF2B5EF4-FFF2-40B4-BE49-F238E27FC236}">
                <a16:creationId xmlns:a16="http://schemas.microsoft.com/office/drawing/2014/main" id="{A90F3A0B-018D-65F9-26A3-E6BC6B38F34A}"/>
              </a:ext>
            </a:extLst>
          </p:cNvPr>
          <p:cNvPicPr>
            <a:picLocks noChangeAspect="1"/>
          </p:cNvPicPr>
          <p:nvPr/>
        </p:nvPicPr>
        <p:blipFill>
          <a:blip r:embed="rId7"/>
          <a:stretch>
            <a:fillRect/>
          </a:stretch>
        </p:blipFill>
        <p:spPr>
          <a:xfrm>
            <a:off x="7088456" y="3313970"/>
            <a:ext cx="1517566" cy="1578269"/>
          </a:xfrm>
          <a:prstGeom prst="rect">
            <a:avLst/>
          </a:prstGeom>
          <a:ln>
            <a:noFill/>
          </a:ln>
          <a:effectLst>
            <a:outerShdw blurRad="190500" algn="tl" rotWithShape="0">
              <a:srgbClr val="000000">
                <a:alpha val="70000"/>
              </a:srgbClr>
            </a:outerShdw>
          </a:effectLst>
        </p:spPr>
      </p:pic>
      <p:pic>
        <p:nvPicPr>
          <p:cNvPr id="4" name="Imagen 3" descr="Logotipo&#10;&#10;El contenido generado por IA puede ser incorrecto.">
            <a:extLst>
              <a:ext uri="{FF2B5EF4-FFF2-40B4-BE49-F238E27FC236}">
                <a16:creationId xmlns:a16="http://schemas.microsoft.com/office/drawing/2014/main" id="{7DF404C2-E21E-E216-2C2E-FBFC2F665810}"/>
              </a:ext>
            </a:extLst>
          </p:cNvPr>
          <p:cNvPicPr>
            <a:picLocks noChangeAspect="1"/>
          </p:cNvPicPr>
          <p:nvPr/>
        </p:nvPicPr>
        <p:blipFill>
          <a:blip r:embed="rId8"/>
          <a:stretch>
            <a:fillRect/>
          </a:stretch>
        </p:blipFill>
        <p:spPr>
          <a:xfrm>
            <a:off x="161166" y="4831980"/>
            <a:ext cx="689428" cy="268902"/>
          </a:xfrm>
          <a:prstGeom prst="rect">
            <a:avLst/>
          </a:prstGeom>
        </p:spPr>
      </p:pic>
    </p:spTree>
    <p:extLst>
      <p:ext uri="{BB962C8B-B14F-4D97-AF65-F5344CB8AC3E}">
        <p14:creationId xmlns:p14="http://schemas.microsoft.com/office/powerpoint/2010/main" val="2030087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E72D2B02-E4AD-201A-3437-AC4C300A455B}"/>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18414AD7-7FD4-A322-7F83-6FEF556CB39E}"/>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5A528C37-54F5-5F0E-AA79-7C8F1E176C39}"/>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050"/>
              <a:t>20</a:t>
            </a:fld>
            <a:endParaRPr sz="1400" dirty="0"/>
          </a:p>
        </p:txBody>
      </p:sp>
      <p:pic>
        <p:nvPicPr>
          <p:cNvPr id="8" name="Imagen 7">
            <a:extLst>
              <a:ext uri="{FF2B5EF4-FFF2-40B4-BE49-F238E27FC236}">
                <a16:creationId xmlns:a16="http://schemas.microsoft.com/office/drawing/2014/main" id="{47573CD6-F617-70EE-6030-AB0CCBF87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841" y="4739148"/>
            <a:ext cx="858580" cy="262606"/>
          </a:xfrm>
          <a:prstGeom prst="rect">
            <a:avLst/>
          </a:prstGeom>
        </p:spPr>
      </p:pic>
      <p:pic>
        <p:nvPicPr>
          <p:cNvPr id="9" name="Imagen 8">
            <a:extLst>
              <a:ext uri="{FF2B5EF4-FFF2-40B4-BE49-F238E27FC236}">
                <a16:creationId xmlns:a16="http://schemas.microsoft.com/office/drawing/2014/main" id="{ABE91083-CD55-B080-2DC4-F5EF3118F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C63AFD73-CA29-E999-ACD3-FC9BC4A8F647}"/>
              </a:ext>
            </a:extLst>
          </p:cNvPr>
          <p:cNvSpPr txBox="1">
            <a:spLocks/>
          </p:cNvSpPr>
          <p:nvPr/>
        </p:nvSpPr>
        <p:spPr>
          <a:xfrm>
            <a:off x="621539" y="98203"/>
            <a:ext cx="8244114"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FUNCIONES DE ETICA HOSPITALARIA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20E17B47-3FF8-7455-9A3D-0977E1F37175}"/>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pic>
        <p:nvPicPr>
          <p:cNvPr id="3" name="Imagen 2" descr="Interfaz de usuario gráfica, Sitio web&#10;&#10;El contenido generado por IA puede ser incorrecto.">
            <a:extLst>
              <a:ext uri="{FF2B5EF4-FFF2-40B4-BE49-F238E27FC236}">
                <a16:creationId xmlns:a16="http://schemas.microsoft.com/office/drawing/2014/main" id="{AEFD72C0-BB9A-C810-068D-2C0063E82CAF}"/>
              </a:ext>
            </a:extLst>
          </p:cNvPr>
          <p:cNvPicPr>
            <a:picLocks noChangeAspect="1"/>
          </p:cNvPicPr>
          <p:nvPr/>
        </p:nvPicPr>
        <p:blipFill>
          <a:blip r:embed="rId5"/>
          <a:srcRect l="10274" t="45560" r="30370" b="21402"/>
          <a:stretch>
            <a:fillRect/>
          </a:stretch>
        </p:blipFill>
        <p:spPr>
          <a:xfrm>
            <a:off x="713866" y="617687"/>
            <a:ext cx="7924800" cy="3003628"/>
          </a:xfrm>
          <a:prstGeom prst="rect">
            <a:avLst/>
          </a:prstGeom>
        </p:spPr>
      </p:pic>
      <p:pic>
        <p:nvPicPr>
          <p:cNvPr id="5" name="Imagen 4" descr="Interfaz de usuario gráfica, Sitio web&#10;&#10;El contenido generado por IA puede ser incorrecto.">
            <a:extLst>
              <a:ext uri="{FF2B5EF4-FFF2-40B4-BE49-F238E27FC236}">
                <a16:creationId xmlns:a16="http://schemas.microsoft.com/office/drawing/2014/main" id="{5B3A95F9-7DBB-1D27-AA3B-AC0BF4C0B1DA}"/>
              </a:ext>
            </a:extLst>
          </p:cNvPr>
          <p:cNvPicPr>
            <a:picLocks noChangeAspect="1"/>
          </p:cNvPicPr>
          <p:nvPr/>
        </p:nvPicPr>
        <p:blipFill>
          <a:blip r:embed="rId5"/>
          <a:srcRect l="32361" t="78556" r="53446" b="5647"/>
          <a:stretch>
            <a:fillRect/>
          </a:stretch>
        </p:blipFill>
        <p:spPr>
          <a:xfrm>
            <a:off x="3228888" y="3550116"/>
            <a:ext cx="2025164" cy="1189032"/>
          </a:xfrm>
          <a:prstGeom prst="rect">
            <a:avLst/>
          </a:prstGeom>
        </p:spPr>
      </p:pic>
      <p:pic>
        <p:nvPicPr>
          <p:cNvPr id="4" name="Imagen 3" descr="Logotipo&#10;&#10;El contenido generado por IA puede ser incorrecto.">
            <a:extLst>
              <a:ext uri="{FF2B5EF4-FFF2-40B4-BE49-F238E27FC236}">
                <a16:creationId xmlns:a16="http://schemas.microsoft.com/office/drawing/2014/main" id="{2BB966F9-E979-C957-12B0-725AB1045F25}"/>
              </a:ext>
            </a:extLst>
          </p:cNvPr>
          <p:cNvPicPr>
            <a:picLocks noChangeAspect="1"/>
          </p:cNvPicPr>
          <p:nvPr/>
        </p:nvPicPr>
        <p:blipFill>
          <a:blip r:embed="rId6"/>
          <a:stretch>
            <a:fillRect/>
          </a:stretch>
        </p:blipFill>
        <p:spPr>
          <a:xfrm>
            <a:off x="73282" y="4821859"/>
            <a:ext cx="640584" cy="268902"/>
          </a:xfrm>
          <a:prstGeom prst="rect">
            <a:avLst/>
          </a:prstGeom>
        </p:spPr>
      </p:pic>
    </p:spTree>
    <p:extLst>
      <p:ext uri="{BB962C8B-B14F-4D97-AF65-F5344CB8AC3E}">
        <p14:creationId xmlns:p14="http://schemas.microsoft.com/office/powerpoint/2010/main" val="38436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715C1B47-0167-D4D8-DB81-4A60FC131618}"/>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0E5B5168-A445-B6D7-B134-D51149BA437B}"/>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27A0B13E-79B4-0449-530C-5FD13A9C2C73}"/>
              </a:ext>
            </a:extLst>
          </p:cNvPr>
          <p:cNvSpPr txBox="1">
            <a:spLocks noGrp="1"/>
          </p:cNvSpPr>
          <p:nvPr>
            <p:ph type="sldNum" idx="12"/>
          </p:nvPr>
        </p:nvSpPr>
        <p:spPr>
          <a:xfrm>
            <a:off x="8681674" y="4880893"/>
            <a:ext cx="319999" cy="262607"/>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21</a:t>
            </a:fld>
            <a:endParaRPr sz="800" dirty="0"/>
          </a:p>
        </p:txBody>
      </p:sp>
      <p:pic>
        <p:nvPicPr>
          <p:cNvPr id="8" name="Imagen 7">
            <a:extLst>
              <a:ext uri="{FF2B5EF4-FFF2-40B4-BE49-F238E27FC236}">
                <a16:creationId xmlns:a16="http://schemas.microsoft.com/office/drawing/2014/main" id="{9DB4B2E5-07AA-C4E2-474A-F602BF498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27" y="4829386"/>
            <a:ext cx="858580" cy="262606"/>
          </a:xfrm>
          <a:prstGeom prst="rect">
            <a:avLst/>
          </a:prstGeom>
        </p:spPr>
      </p:pic>
      <p:pic>
        <p:nvPicPr>
          <p:cNvPr id="9" name="Imagen 8">
            <a:extLst>
              <a:ext uri="{FF2B5EF4-FFF2-40B4-BE49-F238E27FC236}">
                <a16:creationId xmlns:a16="http://schemas.microsoft.com/office/drawing/2014/main" id="{7307D548-826B-14B9-FEE3-40DCEF53D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1B7F8B85-0535-89D1-530B-524F836B2D3C}"/>
              </a:ext>
            </a:extLst>
          </p:cNvPr>
          <p:cNvSpPr txBox="1">
            <a:spLocks/>
          </p:cNvSpPr>
          <p:nvPr/>
        </p:nvSpPr>
        <p:spPr>
          <a:xfrm>
            <a:off x="-235240" y="110130"/>
            <a:ext cx="4697947"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QUE ES UNA VEEDURÍA</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4A969E10-3EFB-0263-544E-6DF0B42857D5}"/>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sp>
        <p:nvSpPr>
          <p:cNvPr id="11" name="Rectángulo: esquinas redondeadas 10">
            <a:extLst>
              <a:ext uri="{FF2B5EF4-FFF2-40B4-BE49-F238E27FC236}">
                <a16:creationId xmlns:a16="http://schemas.microsoft.com/office/drawing/2014/main" id="{E079A658-7F6C-FB4A-732C-4983D0641853}"/>
              </a:ext>
            </a:extLst>
          </p:cNvPr>
          <p:cNvSpPr/>
          <p:nvPr/>
        </p:nvSpPr>
        <p:spPr>
          <a:xfrm rot="5400000">
            <a:off x="782576" y="761984"/>
            <a:ext cx="2734587" cy="3753608"/>
          </a:xfrm>
          <a:prstGeom prst="roundRect">
            <a:avLst/>
          </a:prstGeom>
          <a:solidFill>
            <a:srgbClr val="C4F5F5"/>
          </a:solidFill>
          <a:ln>
            <a:solidFill>
              <a:schemeClr val="tx2"/>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b="1" dirty="0">
                <a:solidFill>
                  <a:schemeClr val="tx1"/>
                </a:solidFill>
              </a:rPr>
              <a:t>Espacio de Participac​ión Social, el cual realiza e</a:t>
            </a:r>
            <a:r>
              <a:rPr lang="es-ES" b="1" i="1" dirty="0">
                <a:solidFill>
                  <a:schemeClr val="tx1"/>
                </a:solidFill>
              </a:rPr>
              <a:t>l control social en salud</a:t>
            </a:r>
            <a:r>
              <a:rPr lang="es-ES" b="1" dirty="0">
                <a:solidFill>
                  <a:schemeClr val="tx1"/>
                </a:solidFill>
              </a:rPr>
              <a:t>, </a:t>
            </a:r>
            <a:r>
              <a:rPr lang="es-ES" b="1" i="1" dirty="0">
                <a:solidFill>
                  <a:schemeClr val="tx1"/>
                </a:solidFill>
              </a:rPr>
              <a:t>que deberá ser ejercida a nivel ciudadano, institucional y comunitario,</a:t>
            </a:r>
            <a:r>
              <a:rPr lang="es-ES" b="1" dirty="0">
                <a:solidFill>
                  <a:schemeClr val="tx1"/>
                </a:solidFill>
              </a:rPr>
              <a:t> a fin de vigilar la gestión pública, los resultados de la misma, la prestación de los servicios y la gestión financiera de las entidades e instituciones que hacen parte del Sistema Municipal de Seguridad Social en Salud, así:</a:t>
            </a:r>
            <a:endParaRPr lang="es-CO" b="1" dirty="0">
              <a:solidFill>
                <a:schemeClr val="tx1"/>
              </a:solidFill>
              <a:effectLst>
                <a:outerShdw blurRad="38100" dist="38100" dir="2700000" algn="tl">
                  <a:srgbClr val="000000">
                    <a:alpha val="43137"/>
                  </a:srgbClr>
                </a:outerShdw>
              </a:effectLst>
            </a:endParaRPr>
          </a:p>
        </p:txBody>
      </p:sp>
      <p:sp>
        <p:nvSpPr>
          <p:cNvPr id="12" name="Elipse 11">
            <a:extLst>
              <a:ext uri="{FF2B5EF4-FFF2-40B4-BE49-F238E27FC236}">
                <a16:creationId xmlns:a16="http://schemas.microsoft.com/office/drawing/2014/main" id="{AFDE4F3A-9705-017C-7321-6A6E225575C7}"/>
              </a:ext>
            </a:extLst>
          </p:cNvPr>
          <p:cNvSpPr/>
          <p:nvPr/>
        </p:nvSpPr>
        <p:spPr>
          <a:xfrm>
            <a:off x="4420070" y="127679"/>
            <a:ext cx="1196166" cy="1166121"/>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i="0" u="none" strike="noStrike" baseline="0" dirty="0">
                <a:solidFill>
                  <a:srgbClr val="002060"/>
                </a:solidFill>
                <a:latin typeface="Calibri" panose="020F0502020204030204" pitchFamily="34" charset="0"/>
              </a:rPr>
              <a:t>En lo ciudadano</a:t>
            </a:r>
            <a:endParaRPr lang="es-CO" sz="1100" b="1" dirty="0">
              <a:solidFill>
                <a:srgbClr val="002060"/>
              </a:solidFill>
            </a:endParaRPr>
          </a:p>
        </p:txBody>
      </p:sp>
      <p:sp>
        <p:nvSpPr>
          <p:cNvPr id="13" name="Medio marco 12">
            <a:extLst>
              <a:ext uri="{FF2B5EF4-FFF2-40B4-BE49-F238E27FC236}">
                <a16:creationId xmlns:a16="http://schemas.microsoft.com/office/drawing/2014/main" id="{518CA1FD-9BAE-32BB-9702-D318025F711B}"/>
              </a:ext>
            </a:extLst>
          </p:cNvPr>
          <p:cNvSpPr/>
          <p:nvPr/>
        </p:nvSpPr>
        <p:spPr>
          <a:xfrm rot="8278307">
            <a:off x="5565110" y="531823"/>
            <a:ext cx="298680" cy="357830"/>
          </a:xfrm>
          <a:prstGeom prst="halfFrame">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Rectángulo: esquinas redondeadas 13">
            <a:extLst>
              <a:ext uri="{FF2B5EF4-FFF2-40B4-BE49-F238E27FC236}">
                <a16:creationId xmlns:a16="http://schemas.microsoft.com/office/drawing/2014/main" id="{03F42259-41DF-866F-A5E0-AD1EE85EA7EF}"/>
              </a:ext>
            </a:extLst>
          </p:cNvPr>
          <p:cNvSpPr/>
          <p:nvPr/>
        </p:nvSpPr>
        <p:spPr>
          <a:xfrm rot="5400000">
            <a:off x="7045977" y="-782397"/>
            <a:ext cx="980339" cy="298627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200" dirty="0">
                <a:solidFill>
                  <a:srgbClr val="002060"/>
                </a:solidFill>
                <a:latin typeface="Calibri" panose="020F0502020204030204" pitchFamily="34" charset="0"/>
              </a:rPr>
              <a:t>A través del servicio de atención a la comunidad SAC, que canalizará las veedurías de los ciudadanos ante las instancias competentes, para el ejercicio de sus derechos constitucionales y legales.</a:t>
            </a:r>
            <a:endParaRPr lang="es-CO" sz="1200" dirty="0">
              <a:solidFill>
                <a:srgbClr val="002060"/>
              </a:solidFill>
              <a:latin typeface="Calibri" panose="020F0502020204030204" pitchFamily="34" charset="0"/>
            </a:endParaRPr>
          </a:p>
        </p:txBody>
      </p:sp>
      <p:sp>
        <p:nvSpPr>
          <p:cNvPr id="15" name="Elipse 14">
            <a:extLst>
              <a:ext uri="{FF2B5EF4-FFF2-40B4-BE49-F238E27FC236}">
                <a16:creationId xmlns:a16="http://schemas.microsoft.com/office/drawing/2014/main" id="{5E6FAAD0-8969-048A-BA0C-27F33E71FABB}"/>
              </a:ext>
            </a:extLst>
          </p:cNvPr>
          <p:cNvSpPr/>
          <p:nvPr/>
        </p:nvSpPr>
        <p:spPr>
          <a:xfrm>
            <a:off x="4420069" y="1366100"/>
            <a:ext cx="1238803" cy="1166121"/>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i="0" u="none" strike="noStrike" baseline="0" dirty="0">
                <a:solidFill>
                  <a:srgbClr val="002060"/>
                </a:solidFill>
                <a:latin typeface="Calibri" panose="020F0502020204030204" pitchFamily="34" charset="0"/>
              </a:rPr>
              <a:t>En lo comunitario</a:t>
            </a:r>
            <a:endParaRPr lang="es-CO" sz="1050" b="1" dirty="0">
              <a:solidFill>
                <a:srgbClr val="002060"/>
              </a:solidFill>
            </a:endParaRPr>
          </a:p>
        </p:txBody>
      </p:sp>
      <p:sp>
        <p:nvSpPr>
          <p:cNvPr id="16" name="Elipse 15">
            <a:extLst>
              <a:ext uri="{FF2B5EF4-FFF2-40B4-BE49-F238E27FC236}">
                <a16:creationId xmlns:a16="http://schemas.microsoft.com/office/drawing/2014/main" id="{FEC67CEE-7D82-6D7B-982E-803659BC3C89}"/>
              </a:ext>
            </a:extLst>
          </p:cNvPr>
          <p:cNvSpPr/>
          <p:nvPr/>
        </p:nvSpPr>
        <p:spPr>
          <a:xfrm>
            <a:off x="4489134" y="2638788"/>
            <a:ext cx="1196166" cy="1083753"/>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i="0" u="none" strike="noStrike" baseline="0" dirty="0">
                <a:solidFill>
                  <a:srgbClr val="002060"/>
                </a:solidFill>
                <a:latin typeface="Calibri" panose="020F0502020204030204" pitchFamily="34" charset="0"/>
              </a:rPr>
              <a:t>En lo institucional</a:t>
            </a:r>
            <a:endParaRPr lang="es-CO" sz="1000" b="1" dirty="0">
              <a:solidFill>
                <a:srgbClr val="002060"/>
              </a:solidFill>
            </a:endParaRPr>
          </a:p>
        </p:txBody>
      </p:sp>
      <p:sp>
        <p:nvSpPr>
          <p:cNvPr id="17" name="Elipse 16">
            <a:extLst>
              <a:ext uri="{FF2B5EF4-FFF2-40B4-BE49-F238E27FC236}">
                <a16:creationId xmlns:a16="http://schemas.microsoft.com/office/drawing/2014/main" id="{AC94F791-5F5B-6CD4-558E-6B7AD7F02963}"/>
              </a:ext>
            </a:extLst>
          </p:cNvPr>
          <p:cNvSpPr/>
          <p:nvPr/>
        </p:nvSpPr>
        <p:spPr>
          <a:xfrm>
            <a:off x="4441387" y="3854646"/>
            <a:ext cx="1196166" cy="1083753"/>
          </a:xfrm>
          <a:prstGeom prst="ellipse">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i="0" u="none" strike="noStrike" baseline="0" dirty="0">
                <a:solidFill>
                  <a:srgbClr val="002060"/>
                </a:solidFill>
                <a:latin typeface="Calibri" panose="020F0502020204030204" pitchFamily="34" charset="0"/>
              </a:rPr>
              <a:t>En lo social</a:t>
            </a:r>
            <a:endParaRPr lang="es-CO" sz="1000" b="1" dirty="0">
              <a:solidFill>
                <a:srgbClr val="002060"/>
              </a:solidFill>
            </a:endParaRPr>
          </a:p>
        </p:txBody>
      </p:sp>
      <p:sp>
        <p:nvSpPr>
          <p:cNvPr id="18" name="Medio marco 17">
            <a:extLst>
              <a:ext uri="{FF2B5EF4-FFF2-40B4-BE49-F238E27FC236}">
                <a16:creationId xmlns:a16="http://schemas.microsoft.com/office/drawing/2014/main" id="{51110BA1-DCA6-589A-CFCF-B1770BB62643}"/>
              </a:ext>
            </a:extLst>
          </p:cNvPr>
          <p:cNvSpPr/>
          <p:nvPr/>
        </p:nvSpPr>
        <p:spPr>
          <a:xfrm rot="8278307">
            <a:off x="5641661" y="1806809"/>
            <a:ext cx="298680" cy="357830"/>
          </a:xfrm>
          <a:prstGeom prst="halfFrame">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9" name="Medio marco 18">
            <a:extLst>
              <a:ext uri="{FF2B5EF4-FFF2-40B4-BE49-F238E27FC236}">
                <a16:creationId xmlns:a16="http://schemas.microsoft.com/office/drawing/2014/main" id="{AB23C043-AF0C-5CDE-8403-DEE6D7B03BD6}"/>
              </a:ext>
            </a:extLst>
          </p:cNvPr>
          <p:cNvSpPr/>
          <p:nvPr/>
        </p:nvSpPr>
        <p:spPr>
          <a:xfrm rot="8278307">
            <a:off x="5641661" y="3071320"/>
            <a:ext cx="298680" cy="357830"/>
          </a:xfrm>
          <a:prstGeom prst="halfFrame">
            <a:avLst/>
          </a:prstGeom>
          <a:solidFill>
            <a:srgbClr val="0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0" name="Medio marco 19">
            <a:extLst>
              <a:ext uri="{FF2B5EF4-FFF2-40B4-BE49-F238E27FC236}">
                <a16:creationId xmlns:a16="http://schemas.microsoft.com/office/drawing/2014/main" id="{0EBCAC9A-E762-54A0-A3A8-536FE74308C2}"/>
              </a:ext>
            </a:extLst>
          </p:cNvPr>
          <p:cNvSpPr/>
          <p:nvPr/>
        </p:nvSpPr>
        <p:spPr>
          <a:xfrm rot="8278307">
            <a:off x="5565110" y="4249601"/>
            <a:ext cx="298680" cy="357830"/>
          </a:xfrm>
          <a:prstGeom prst="halfFrame">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1" name="Rectángulo: esquinas redondeadas 20">
            <a:extLst>
              <a:ext uri="{FF2B5EF4-FFF2-40B4-BE49-F238E27FC236}">
                <a16:creationId xmlns:a16="http://schemas.microsoft.com/office/drawing/2014/main" id="{C8A07FBF-F0C2-9115-657A-9BA60298ABBC}"/>
              </a:ext>
            </a:extLst>
          </p:cNvPr>
          <p:cNvSpPr/>
          <p:nvPr/>
        </p:nvSpPr>
        <p:spPr>
          <a:xfrm rot="5400000">
            <a:off x="7028306" y="411611"/>
            <a:ext cx="980339" cy="28893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200" dirty="0">
                <a:solidFill>
                  <a:srgbClr val="002060"/>
                </a:solidFill>
                <a:latin typeface="Calibri" panose="020F0502020204030204" pitchFamily="34" charset="0"/>
              </a:rPr>
              <a:t>Mediante el ejercicio de las funciones de los Comités de Participación Comunitaria "COPACO".</a:t>
            </a:r>
            <a:endParaRPr lang="es-CO" sz="1200" dirty="0">
              <a:solidFill>
                <a:srgbClr val="002060"/>
              </a:solidFill>
              <a:latin typeface="Calibri" panose="020F0502020204030204" pitchFamily="34" charset="0"/>
            </a:endParaRPr>
          </a:p>
        </p:txBody>
      </p:sp>
      <p:sp>
        <p:nvSpPr>
          <p:cNvPr id="22" name="Rectángulo: esquinas redondeadas 21">
            <a:extLst>
              <a:ext uri="{FF2B5EF4-FFF2-40B4-BE49-F238E27FC236}">
                <a16:creationId xmlns:a16="http://schemas.microsoft.com/office/drawing/2014/main" id="{4171993D-A410-9B68-D064-5EAE27119D88}"/>
              </a:ext>
            </a:extLst>
          </p:cNvPr>
          <p:cNvSpPr/>
          <p:nvPr/>
        </p:nvSpPr>
        <p:spPr>
          <a:xfrm rot="5400000">
            <a:off x="7052226" y="1677909"/>
            <a:ext cx="980339" cy="284147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200" dirty="0">
                <a:solidFill>
                  <a:srgbClr val="002060"/>
                </a:solidFill>
                <a:latin typeface="Calibri" panose="020F0502020204030204" pitchFamily="34" charset="0"/>
              </a:rPr>
              <a:t>Mediante el ejercicio de las funciones de las asociaciones de usuarios, los Comités de Ética Médica y la representación ante las juntas directivas de las IPS y las EPS.</a:t>
            </a:r>
            <a:endParaRPr lang="es-CO" sz="1200" dirty="0">
              <a:solidFill>
                <a:srgbClr val="002060"/>
              </a:solidFill>
              <a:latin typeface="Calibri" panose="020F0502020204030204" pitchFamily="34" charset="0"/>
            </a:endParaRPr>
          </a:p>
        </p:txBody>
      </p:sp>
      <p:sp>
        <p:nvSpPr>
          <p:cNvPr id="23" name="Rectángulo: esquinas redondeadas 22">
            <a:extLst>
              <a:ext uri="{FF2B5EF4-FFF2-40B4-BE49-F238E27FC236}">
                <a16:creationId xmlns:a16="http://schemas.microsoft.com/office/drawing/2014/main" id="{EEE9FAC8-5AA9-7FF2-94A0-2129C8321AFF}"/>
              </a:ext>
            </a:extLst>
          </p:cNvPr>
          <p:cNvSpPr/>
          <p:nvPr/>
        </p:nvSpPr>
        <p:spPr>
          <a:xfrm rot="5400000">
            <a:off x="7028306" y="2946065"/>
            <a:ext cx="980339" cy="288931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just"/>
            <a:r>
              <a:rPr lang="es-ES" sz="1000" dirty="0">
                <a:solidFill>
                  <a:srgbClr val="002060"/>
                </a:solidFill>
                <a:latin typeface="Calibri" panose="020F0502020204030204" pitchFamily="34" charset="0"/>
              </a:rPr>
              <a:t>Mediante la vigilancia de la gestión del Consejos Municipal de Planeación, los cuales tendrán la obligación de dar respuesta a los requerimientos de inspección y comprobación que cursen formalmente cualquiera de las organizaciones comunitarias mencionadas anteriormente.</a:t>
            </a:r>
            <a:endParaRPr lang="es-CO" sz="1000" dirty="0">
              <a:solidFill>
                <a:srgbClr val="002060"/>
              </a:solidFill>
              <a:latin typeface="Calibri" panose="020F0502020204030204" pitchFamily="34" charset="0"/>
            </a:endParaRPr>
          </a:p>
        </p:txBody>
      </p:sp>
      <p:pic>
        <p:nvPicPr>
          <p:cNvPr id="3" name="Imagen 2" descr="Logotipo&#10;&#10;El contenido generado por IA puede ser incorrecto.">
            <a:extLst>
              <a:ext uri="{FF2B5EF4-FFF2-40B4-BE49-F238E27FC236}">
                <a16:creationId xmlns:a16="http://schemas.microsoft.com/office/drawing/2014/main" id="{DF400A8A-0442-F333-477E-8D9B93D8C727}"/>
              </a:ext>
            </a:extLst>
          </p:cNvPr>
          <p:cNvPicPr>
            <a:picLocks noChangeAspect="1"/>
          </p:cNvPicPr>
          <p:nvPr/>
        </p:nvPicPr>
        <p:blipFill>
          <a:blip r:embed="rId5"/>
          <a:stretch>
            <a:fillRect/>
          </a:stretch>
        </p:blipFill>
        <p:spPr>
          <a:xfrm>
            <a:off x="1076974" y="4804705"/>
            <a:ext cx="640584" cy="268902"/>
          </a:xfrm>
          <a:prstGeom prst="rect">
            <a:avLst/>
          </a:prstGeom>
        </p:spPr>
      </p:pic>
    </p:spTree>
    <p:extLst>
      <p:ext uri="{BB962C8B-B14F-4D97-AF65-F5344CB8AC3E}">
        <p14:creationId xmlns:p14="http://schemas.microsoft.com/office/powerpoint/2010/main" val="3925970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F3F08436-BDC9-8FD8-FCB9-41938AEACA4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073C431D-14EA-A05D-578C-E317E9CDE896}"/>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2B6F96DE-1236-4DEA-52BC-9423F75AEB30}"/>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22</a:t>
            </a:fld>
            <a:endParaRPr sz="800" dirty="0"/>
          </a:p>
        </p:txBody>
      </p:sp>
      <p:pic>
        <p:nvPicPr>
          <p:cNvPr id="8" name="Imagen 7">
            <a:extLst>
              <a:ext uri="{FF2B5EF4-FFF2-40B4-BE49-F238E27FC236}">
                <a16:creationId xmlns:a16="http://schemas.microsoft.com/office/drawing/2014/main" id="{A2695858-9468-267F-567F-63D1788FC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82" y="4795636"/>
            <a:ext cx="858580" cy="262606"/>
          </a:xfrm>
          <a:prstGeom prst="rect">
            <a:avLst/>
          </a:prstGeom>
        </p:spPr>
      </p:pic>
      <p:pic>
        <p:nvPicPr>
          <p:cNvPr id="9" name="Imagen 8">
            <a:extLst>
              <a:ext uri="{FF2B5EF4-FFF2-40B4-BE49-F238E27FC236}">
                <a16:creationId xmlns:a16="http://schemas.microsoft.com/office/drawing/2014/main" id="{83B0A933-E508-60BA-5757-C64F8052A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741" y="1180624"/>
            <a:ext cx="3583365" cy="3165834"/>
          </a:xfrm>
          <a:prstGeom prst="rect">
            <a:avLst/>
          </a:prstGeom>
        </p:spPr>
      </p:pic>
      <p:sp>
        <p:nvSpPr>
          <p:cNvPr id="2" name="Título 2">
            <a:extLst>
              <a:ext uri="{FF2B5EF4-FFF2-40B4-BE49-F238E27FC236}">
                <a16:creationId xmlns:a16="http://schemas.microsoft.com/office/drawing/2014/main" id="{B5F69248-6891-EEE5-8D78-288862B7AB95}"/>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SON FUNCIONES DE LA VEEDURÍA</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2A89D70B-0CE8-BA22-FADF-1BC825179C22}"/>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sp>
        <p:nvSpPr>
          <p:cNvPr id="3" name="Lágrima 2">
            <a:extLst>
              <a:ext uri="{FF2B5EF4-FFF2-40B4-BE49-F238E27FC236}">
                <a16:creationId xmlns:a16="http://schemas.microsoft.com/office/drawing/2014/main" id="{49B5D459-A9E4-C513-4D6C-D15950BA376C}"/>
              </a:ext>
            </a:extLst>
          </p:cNvPr>
          <p:cNvSpPr/>
          <p:nvPr/>
        </p:nvSpPr>
        <p:spPr>
          <a:xfrm>
            <a:off x="820057" y="826940"/>
            <a:ext cx="1598964" cy="1589689"/>
          </a:xfrm>
          <a:prstGeom prst="teardrop">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050" dirty="0">
                <a:solidFill>
                  <a:schemeClr val="tx1"/>
                </a:solidFill>
              </a:rPr>
              <a:t>Contribuir a una gestión adecuada de los organismos de salud</a:t>
            </a:r>
            <a:endParaRPr lang="es-CO" sz="1050" dirty="0">
              <a:solidFill>
                <a:schemeClr val="tx1"/>
              </a:solidFill>
            </a:endParaRPr>
          </a:p>
        </p:txBody>
      </p:sp>
      <p:sp>
        <p:nvSpPr>
          <p:cNvPr id="4" name="Lágrima 3">
            <a:extLst>
              <a:ext uri="{FF2B5EF4-FFF2-40B4-BE49-F238E27FC236}">
                <a16:creationId xmlns:a16="http://schemas.microsoft.com/office/drawing/2014/main" id="{BC799F26-9CF8-C4AA-B94B-B0C2FA428BF0}"/>
              </a:ext>
            </a:extLst>
          </p:cNvPr>
          <p:cNvSpPr/>
          <p:nvPr/>
        </p:nvSpPr>
        <p:spPr>
          <a:xfrm>
            <a:off x="2909741" y="2897480"/>
            <a:ext cx="1660006" cy="1576534"/>
          </a:xfrm>
          <a:prstGeom prst="teardrop">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dirty="0">
                <a:solidFill>
                  <a:schemeClr val="tx1"/>
                </a:solidFill>
              </a:rPr>
              <a:t>Coordinar con todas las instancias de vigilancia y control la aplicación efectiva de las normas y velar por el cumplimiento de las mismas.</a:t>
            </a:r>
            <a:endParaRPr lang="es-CO" sz="900" dirty="0">
              <a:solidFill>
                <a:schemeClr val="tx1"/>
              </a:solidFill>
            </a:endParaRPr>
          </a:p>
        </p:txBody>
      </p:sp>
      <p:sp>
        <p:nvSpPr>
          <p:cNvPr id="5" name="Lágrima 4">
            <a:extLst>
              <a:ext uri="{FF2B5EF4-FFF2-40B4-BE49-F238E27FC236}">
                <a16:creationId xmlns:a16="http://schemas.microsoft.com/office/drawing/2014/main" id="{34D3099E-C723-41DF-1DA0-98461F55E8FE}"/>
              </a:ext>
            </a:extLst>
          </p:cNvPr>
          <p:cNvSpPr/>
          <p:nvPr/>
        </p:nvSpPr>
        <p:spPr>
          <a:xfrm>
            <a:off x="2970051" y="826941"/>
            <a:ext cx="1660006" cy="1448716"/>
          </a:xfrm>
          <a:prstGeom prst="teardrop">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dirty="0"/>
              <a:t>Propiciar decisiones saludables por parte de las autoridades, la empresa privada, las entidades públicas y la comunidad</a:t>
            </a:r>
            <a:endParaRPr lang="es-CO" sz="900" dirty="0"/>
          </a:p>
        </p:txBody>
      </p:sp>
      <p:sp>
        <p:nvSpPr>
          <p:cNvPr id="7" name="Lágrima 6">
            <a:extLst>
              <a:ext uri="{FF2B5EF4-FFF2-40B4-BE49-F238E27FC236}">
                <a16:creationId xmlns:a16="http://schemas.microsoft.com/office/drawing/2014/main" id="{58ACB6E7-F08A-EFA7-5D54-F141C9EDBEE3}"/>
              </a:ext>
            </a:extLst>
          </p:cNvPr>
          <p:cNvSpPr/>
          <p:nvPr/>
        </p:nvSpPr>
        <p:spPr>
          <a:xfrm>
            <a:off x="4895550" y="2850324"/>
            <a:ext cx="1763380" cy="1623690"/>
          </a:xfrm>
          <a:prstGeom prst="teardrop">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rPr>
              <a:t>Impulsar las veedurías como un mecanismo de educación para la participación​</a:t>
            </a:r>
            <a:endParaRPr lang="es-CO" sz="1000" dirty="0">
              <a:solidFill>
                <a:schemeClr val="tx1"/>
              </a:solidFill>
            </a:endParaRPr>
          </a:p>
        </p:txBody>
      </p:sp>
      <p:sp>
        <p:nvSpPr>
          <p:cNvPr id="10" name="Lágrima 9">
            <a:extLst>
              <a:ext uri="{FF2B5EF4-FFF2-40B4-BE49-F238E27FC236}">
                <a16:creationId xmlns:a16="http://schemas.microsoft.com/office/drawing/2014/main" id="{C47E909B-70F7-D826-F9C7-D70328231AD1}"/>
              </a:ext>
            </a:extLst>
          </p:cNvPr>
          <p:cNvSpPr/>
          <p:nvPr/>
        </p:nvSpPr>
        <p:spPr>
          <a:xfrm>
            <a:off x="5059967" y="826940"/>
            <a:ext cx="1598963" cy="1466236"/>
          </a:xfrm>
          <a:prstGeom prst="teardrop">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latin typeface="+mj-lt"/>
              </a:rPr>
              <a:t>Fomentar el compromiso de la colectividad en los programas e Iniciativas salud.</a:t>
            </a:r>
            <a:endParaRPr lang="es-CO" sz="1050" dirty="0">
              <a:solidFill>
                <a:schemeClr val="tx1"/>
              </a:solidFill>
              <a:latin typeface="+mj-lt"/>
            </a:endParaRPr>
          </a:p>
        </p:txBody>
      </p:sp>
      <p:sp>
        <p:nvSpPr>
          <p:cNvPr id="24" name="Lágrima 23">
            <a:extLst>
              <a:ext uri="{FF2B5EF4-FFF2-40B4-BE49-F238E27FC236}">
                <a16:creationId xmlns:a16="http://schemas.microsoft.com/office/drawing/2014/main" id="{B5E803B7-5089-B245-AEA0-6C52867A9EF1}"/>
              </a:ext>
            </a:extLst>
          </p:cNvPr>
          <p:cNvSpPr/>
          <p:nvPr/>
        </p:nvSpPr>
        <p:spPr>
          <a:xfrm>
            <a:off x="820057" y="2930793"/>
            <a:ext cx="1598964" cy="1455511"/>
          </a:xfrm>
          <a:prstGeom prst="teardrop">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lumMod val="95000"/>
                    <a:lumOff val="5000"/>
                  </a:schemeClr>
                </a:solidFill>
              </a:rPr>
              <a:t> </a:t>
            </a:r>
            <a:r>
              <a:rPr lang="es-ES" sz="1200" dirty="0">
                <a:solidFill>
                  <a:schemeClr val="tx1">
                    <a:lumMod val="95000"/>
                    <a:lumOff val="5000"/>
                  </a:schemeClr>
                </a:solidFill>
              </a:rPr>
              <a:t>Velar una utilización adecuada de los recursos</a:t>
            </a:r>
            <a:endParaRPr lang="es-CO" sz="1200" dirty="0">
              <a:solidFill>
                <a:schemeClr val="tx1">
                  <a:lumMod val="95000"/>
                  <a:lumOff val="5000"/>
                </a:schemeClr>
              </a:solidFill>
            </a:endParaRPr>
          </a:p>
        </p:txBody>
      </p:sp>
      <p:pic>
        <p:nvPicPr>
          <p:cNvPr id="11" name="Imagen 10" descr="Logotipo&#10;&#10;El contenido generado por IA puede ser incorrecto.">
            <a:extLst>
              <a:ext uri="{FF2B5EF4-FFF2-40B4-BE49-F238E27FC236}">
                <a16:creationId xmlns:a16="http://schemas.microsoft.com/office/drawing/2014/main" id="{D70F539E-113D-DAC3-4DD1-AD7D82560A12}"/>
              </a:ext>
            </a:extLst>
          </p:cNvPr>
          <p:cNvPicPr>
            <a:picLocks noChangeAspect="1"/>
          </p:cNvPicPr>
          <p:nvPr/>
        </p:nvPicPr>
        <p:blipFill>
          <a:blip r:embed="rId5"/>
          <a:stretch>
            <a:fillRect/>
          </a:stretch>
        </p:blipFill>
        <p:spPr>
          <a:xfrm>
            <a:off x="46753" y="4820276"/>
            <a:ext cx="640584" cy="268902"/>
          </a:xfrm>
          <a:prstGeom prst="rect">
            <a:avLst/>
          </a:prstGeom>
        </p:spPr>
      </p:pic>
    </p:spTree>
    <p:extLst>
      <p:ext uri="{BB962C8B-B14F-4D97-AF65-F5344CB8AC3E}">
        <p14:creationId xmlns:p14="http://schemas.microsoft.com/office/powerpoint/2010/main" val="1561548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E722A880-D3C0-ECF4-D5F0-BD55DA32ECD7}"/>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A21245D1-8F0D-7BA5-BDF7-C4185F598C58}"/>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6B5EE891-BC2C-8F45-DA4C-B41888EF6326}"/>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23</a:t>
            </a:fld>
            <a:endParaRPr sz="800" dirty="0"/>
          </a:p>
        </p:txBody>
      </p:sp>
      <p:pic>
        <p:nvPicPr>
          <p:cNvPr id="8" name="Imagen 7">
            <a:extLst>
              <a:ext uri="{FF2B5EF4-FFF2-40B4-BE49-F238E27FC236}">
                <a16:creationId xmlns:a16="http://schemas.microsoft.com/office/drawing/2014/main" id="{A4A00399-97C8-0F17-68BD-ACED0FC03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82" y="4795636"/>
            <a:ext cx="858580" cy="262606"/>
          </a:xfrm>
          <a:prstGeom prst="rect">
            <a:avLst/>
          </a:prstGeom>
        </p:spPr>
      </p:pic>
      <p:pic>
        <p:nvPicPr>
          <p:cNvPr id="9" name="Imagen 8">
            <a:extLst>
              <a:ext uri="{FF2B5EF4-FFF2-40B4-BE49-F238E27FC236}">
                <a16:creationId xmlns:a16="http://schemas.microsoft.com/office/drawing/2014/main" id="{1385A29D-23A5-3A7A-CDF8-291E665B8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282" y="1774975"/>
            <a:ext cx="1849391" cy="1963530"/>
          </a:xfrm>
          <a:prstGeom prst="rect">
            <a:avLst/>
          </a:prstGeom>
        </p:spPr>
      </p:pic>
      <p:sp>
        <p:nvSpPr>
          <p:cNvPr id="2" name="Título 2">
            <a:extLst>
              <a:ext uri="{FF2B5EF4-FFF2-40B4-BE49-F238E27FC236}">
                <a16:creationId xmlns:a16="http://schemas.microsoft.com/office/drawing/2014/main" id="{40F9FD71-DCE7-469A-56FE-466CEF999528}"/>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OBJETIVOS DE LAS VEEDURÍAS CUIDADANAS</a:t>
            </a:r>
          </a:p>
          <a:p>
            <a:pPr algn="ctr"/>
            <a:r>
              <a:rPr lang="es-ES" sz="2400" dirty="0">
                <a:solidFill>
                  <a:srgbClr val="006666"/>
                </a:solidFill>
                <a:latin typeface="Segoe UI Black" panose="020B0A02040204020203" pitchFamily="34" charset="0"/>
                <a:ea typeface="Segoe UI Black" panose="020B0A02040204020203" pitchFamily="34" charset="0"/>
              </a:rPr>
              <a:t>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D5016272-E4C0-E0A1-7CFC-0ACE1F1603D8}"/>
              </a:ext>
            </a:extLst>
          </p:cNvPr>
          <p:cNvSpPr txBox="1"/>
          <p:nvPr/>
        </p:nvSpPr>
        <p:spPr>
          <a:xfrm>
            <a:off x="685640" y="4558650"/>
            <a:ext cx="1461894" cy="355802"/>
          </a:xfrm>
          <a:prstGeom prst="rect">
            <a:avLst/>
          </a:prstGeom>
          <a:solidFill>
            <a:schemeClr val="bg1"/>
          </a:solidFill>
        </p:spPr>
        <p:txBody>
          <a:bodyPr wrap="square" rtlCol="0">
            <a:spAutoFit/>
          </a:bodyPr>
          <a:lstStyle/>
          <a:p>
            <a:endParaRPr lang="es-CO" dirty="0"/>
          </a:p>
        </p:txBody>
      </p:sp>
      <p:sp>
        <p:nvSpPr>
          <p:cNvPr id="23" name="Rectángulo: esquinas redondeadas 22">
            <a:extLst>
              <a:ext uri="{FF2B5EF4-FFF2-40B4-BE49-F238E27FC236}">
                <a16:creationId xmlns:a16="http://schemas.microsoft.com/office/drawing/2014/main" id="{6510710F-7645-B52E-AC0D-AC78540E5B67}"/>
              </a:ext>
            </a:extLst>
          </p:cNvPr>
          <p:cNvSpPr/>
          <p:nvPr/>
        </p:nvSpPr>
        <p:spPr>
          <a:xfrm>
            <a:off x="212121" y="584850"/>
            <a:ext cx="1278149" cy="1603948"/>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900" b="1" dirty="0">
                <a:ln/>
                <a:solidFill>
                  <a:srgbClr val="FF0000"/>
                </a:solidFill>
                <a:effectLst>
                  <a:outerShdw blurRad="38100" dist="38100" dir="2700000" algn="tl">
                    <a:srgbClr val="000000">
                      <a:alpha val="43137"/>
                    </a:srgbClr>
                  </a:outerShdw>
                </a:effectLst>
              </a:rPr>
              <a:t>Fortalecer </a:t>
            </a:r>
            <a:r>
              <a:rPr lang="es-CO" sz="900" dirty="0">
                <a:ln/>
                <a:solidFill>
                  <a:schemeClr val="tx1">
                    <a:lumMod val="95000"/>
                    <a:lumOff val="5000"/>
                  </a:schemeClr>
                </a:solidFill>
                <a:effectLst>
                  <a:outerShdw blurRad="38100" dist="38100" dir="2700000" algn="tl">
                    <a:srgbClr val="000000">
                      <a:alpha val="43137"/>
                    </a:srgbClr>
                  </a:outerShdw>
                </a:effectLst>
              </a:rPr>
              <a:t>los mecanismos de control  contra la corrupción  en la gestión Publica  y la contratación estatal </a:t>
            </a:r>
            <a:endParaRPr lang="es-CO" sz="900" u="sng" dirty="0">
              <a:ln/>
              <a:solidFill>
                <a:schemeClr val="tx1">
                  <a:lumMod val="95000"/>
                  <a:lumOff val="5000"/>
                </a:schemeClr>
              </a:solidFill>
              <a:effectLst>
                <a:outerShdw blurRad="38100" dist="38100" dir="2700000" algn="tl">
                  <a:srgbClr val="000000">
                    <a:alpha val="43137"/>
                  </a:srgbClr>
                </a:outerShdw>
              </a:effectLst>
            </a:endParaRPr>
          </a:p>
        </p:txBody>
      </p:sp>
      <p:sp>
        <p:nvSpPr>
          <p:cNvPr id="25" name="Rectángulo: esquinas redondeadas 24">
            <a:extLst>
              <a:ext uri="{FF2B5EF4-FFF2-40B4-BE49-F238E27FC236}">
                <a16:creationId xmlns:a16="http://schemas.microsoft.com/office/drawing/2014/main" id="{BC799754-D9EE-18EC-EFEA-D1C401E01A99}"/>
              </a:ext>
            </a:extLst>
          </p:cNvPr>
          <p:cNvSpPr/>
          <p:nvPr/>
        </p:nvSpPr>
        <p:spPr>
          <a:xfrm>
            <a:off x="5979593" y="1549066"/>
            <a:ext cx="1274776" cy="1730977"/>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i="0" u="none" strike="noStrike" baseline="0" dirty="0">
                <a:ln/>
                <a:solidFill>
                  <a:srgbClr val="FF0000"/>
                </a:solidFill>
                <a:effectLst>
                  <a:outerShdw blurRad="38100" dist="38100" dir="2700000" algn="tl">
                    <a:srgbClr val="000000">
                      <a:alpha val="43137"/>
                    </a:srgbClr>
                  </a:outerShdw>
                </a:effectLst>
                <a:latin typeface="Calibri" panose="020F0502020204030204" pitchFamily="34" charset="0"/>
              </a:rPr>
              <a:t>Velar  </a:t>
            </a:r>
            <a:r>
              <a:rPr lang="es-CO" sz="1100" dirty="0">
                <a:solidFill>
                  <a:srgbClr val="000000"/>
                </a:solidFill>
                <a:latin typeface="Calibri" panose="020F0502020204030204" pitchFamily="34" charset="0"/>
              </a:rPr>
              <a:t>por los intereses de las comunidades como beneficiarios a la acción publica.</a:t>
            </a:r>
          </a:p>
        </p:txBody>
      </p:sp>
      <p:sp>
        <p:nvSpPr>
          <p:cNvPr id="26" name="Rectángulo: esquinas redondeadas 25">
            <a:extLst>
              <a:ext uri="{FF2B5EF4-FFF2-40B4-BE49-F238E27FC236}">
                <a16:creationId xmlns:a16="http://schemas.microsoft.com/office/drawing/2014/main" id="{30132F80-A5EF-94F9-4F47-AD7CE3D75B66}"/>
              </a:ext>
            </a:extLst>
          </p:cNvPr>
          <p:cNvSpPr/>
          <p:nvPr/>
        </p:nvSpPr>
        <p:spPr>
          <a:xfrm>
            <a:off x="212121" y="2600521"/>
            <a:ext cx="1274178" cy="1673433"/>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dirty="0">
                <a:ln/>
                <a:solidFill>
                  <a:srgbClr val="FF0000"/>
                </a:solidFill>
                <a:effectLst>
                  <a:outerShdw blurRad="38100" dist="38100" dir="2700000" algn="tl">
                    <a:srgbClr val="000000">
                      <a:alpha val="43137"/>
                    </a:srgbClr>
                  </a:outerShdw>
                </a:effectLst>
              </a:rPr>
              <a:t>Fortalecer </a:t>
            </a:r>
            <a:r>
              <a:rPr lang="es-CO" sz="1100" b="0" i="0" u="none" strike="noStrike" baseline="0" dirty="0">
                <a:solidFill>
                  <a:srgbClr val="000000"/>
                </a:solidFill>
                <a:latin typeface="Calibri" panose="020F0502020204030204" pitchFamily="34" charset="0"/>
              </a:rPr>
              <a:t>los procesos de participación ciudadana y comunitaria  en la toma de decisiones </a:t>
            </a:r>
            <a:r>
              <a:rPr lang="es-CO" b="0" i="0" u="none" strike="noStrike" baseline="0" dirty="0">
                <a:solidFill>
                  <a:srgbClr val="000000"/>
                </a:solidFill>
                <a:latin typeface="Calibri" panose="020F0502020204030204" pitchFamily="34" charset="0"/>
              </a:rPr>
              <a:t>.</a:t>
            </a:r>
            <a:endParaRPr lang="es-CO" b="1" u="sng" dirty="0">
              <a:ln/>
              <a:solidFill>
                <a:schemeClr val="tx1"/>
              </a:solidFill>
              <a:effectLst>
                <a:outerShdw blurRad="38100" dist="38100" dir="2700000" algn="tl">
                  <a:srgbClr val="000000">
                    <a:alpha val="43137"/>
                  </a:srgbClr>
                </a:outerShdw>
              </a:effectLst>
            </a:endParaRPr>
          </a:p>
        </p:txBody>
      </p:sp>
      <p:sp>
        <p:nvSpPr>
          <p:cNvPr id="27" name="Rectángulo: esquinas redondeadas 26">
            <a:extLst>
              <a:ext uri="{FF2B5EF4-FFF2-40B4-BE49-F238E27FC236}">
                <a16:creationId xmlns:a16="http://schemas.microsoft.com/office/drawing/2014/main" id="{532A0AAA-78B7-11C6-7AAC-9C2A00B2F63C}"/>
              </a:ext>
            </a:extLst>
          </p:cNvPr>
          <p:cNvSpPr/>
          <p:nvPr/>
        </p:nvSpPr>
        <p:spPr>
          <a:xfrm>
            <a:off x="1708296" y="1706261"/>
            <a:ext cx="1373087" cy="1730977"/>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100" b="1" dirty="0">
                <a:ln/>
                <a:solidFill>
                  <a:srgbClr val="FF0000"/>
                </a:solidFill>
                <a:effectLst>
                  <a:outerShdw blurRad="38100" dist="38100" dir="2700000" algn="tl">
                    <a:srgbClr val="000000">
                      <a:alpha val="43137"/>
                    </a:srgbClr>
                  </a:outerShdw>
                </a:effectLst>
              </a:rPr>
              <a:t>Apoyar </a:t>
            </a:r>
            <a:r>
              <a:rPr lang="es-ES" sz="1100" dirty="0">
                <a:solidFill>
                  <a:srgbClr val="000000"/>
                </a:solidFill>
                <a:latin typeface="Calibri" panose="020F0502020204030204" pitchFamily="34" charset="0"/>
              </a:rPr>
              <a:t>las labores de las personerías municipales en la promoción  y fortalecimiento de los procesos de la participación  </a:t>
            </a:r>
            <a:endParaRPr lang="es-CO" sz="1100" dirty="0">
              <a:solidFill>
                <a:srgbClr val="000000"/>
              </a:solidFill>
              <a:latin typeface="Calibri" panose="020F0502020204030204" pitchFamily="34" charset="0"/>
            </a:endParaRPr>
          </a:p>
        </p:txBody>
      </p:sp>
      <p:sp>
        <p:nvSpPr>
          <p:cNvPr id="28" name="Rectángulo: esquinas redondeadas 27">
            <a:extLst>
              <a:ext uri="{FF2B5EF4-FFF2-40B4-BE49-F238E27FC236}">
                <a16:creationId xmlns:a16="http://schemas.microsoft.com/office/drawing/2014/main" id="{8D5876E1-976C-4764-8245-053669C1F08C}"/>
              </a:ext>
            </a:extLst>
          </p:cNvPr>
          <p:cNvSpPr/>
          <p:nvPr/>
        </p:nvSpPr>
        <p:spPr>
          <a:xfrm>
            <a:off x="7505383" y="2863731"/>
            <a:ext cx="1274178" cy="1717924"/>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100" b="1" dirty="0">
                <a:ln/>
                <a:solidFill>
                  <a:srgbClr val="FF0000"/>
                </a:solidFill>
                <a:effectLst>
                  <a:outerShdw blurRad="38100" dist="38100" dir="2700000" algn="tl">
                    <a:srgbClr val="000000">
                      <a:alpha val="43137"/>
                    </a:srgbClr>
                  </a:outerShdw>
                </a:effectLst>
              </a:rPr>
              <a:t>P</a:t>
            </a:r>
            <a:r>
              <a:rPr lang="es-CO" sz="1100" b="1" dirty="0" err="1">
                <a:ln/>
                <a:solidFill>
                  <a:srgbClr val="FF0000"/>
                </a:solidFill>
                <a:effectLst>
                  <a:outerShdw blurRad="38100" dist="38100" dir="2700000" algn="tl">
                    <a:srgbClr val="000000">
                      <a:alpha val="43137"/>
                    </a:srgbClr>
                  </a:outerShdw>
                </a:effectLst>
              </a:rPr>
              <a:t>ropender</a:t>
            </a:r>
            <a:r>
              <a:rPr lang="es-CO" sz="1100" b="1" dirty="0">
                <a:ln/>
                <a:solidFill>
                  <a:srgbClr val="FF0000"/>
                </a:solidFill>
                <a:effectLst>
                  <a:outerShdw blurRad="38100" dist="38100" dir="2700000" algn="tl">
                    <a:srgbClr val="000000">
                      <a:alpha val="43137"/>
                    </a:srgbClr>
                  </a:outerShdw>
                </a:effectLst>
              </a:rPr>
              <a:t>  </a:t>
            </a:r>
            <a:r>
              <a:rPr lang="es-CO" sz="1100" dirty="0">
                <a:solidFill>
                  <a:srgbClr val="000000"/>
                </a:solidFill>
                <a:latin typeface="Calibri" panose="020F0502020204030204" pitchFamily="34" charset="0"/>
              </a:rPr>
              <a:t>por el cumplimiento de los principios  constitucionales  que rigen la función publica </a:t>
            </a:r>
          </a:p>
        </p:txBody>
      </p:sp>
      <p:sp>
        <p:nvSpPr>
          <p:cNvPr id="29" name="Rectángulo: esquinas redondeadas 28">
            <a:extLst>
              <a:ext uri="{FF2B5EF4-FFF2-40B4-BE49-F238E27FC236}">
                <a16:creationId xmlns:a16="http://schemas.microsoft.com/office/drawing/2014/main" id="{15DC5387-9CDA-FF40-BFB9-AB473BA1F97D}"/>
              </a:ext>
            </a:extLst>
          </p:cNvPr>
          <p:cNvSpPr/>
          <p:nvPr/>
        </p:nvSpPr>
        <p:spPr>
          <a:xfrm>
            <a:off x="7697403" y="680027"/>
            <a:ext cx="1293713" cy="1840362"/>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1100" b="1" dirty="0">
                <a:ln/>
                <a:solidFill>
                  <a:srgbClr val="FF0000"/>
                </a:solidFill>
                <a:effectLst>
                  <a:outerShdw blurRad="38100" dist="38100" dir="2700000" algn="tl">
                    <a:srgbClr val="000000">
                      <a:alpha val="43137"/>
                    </a:srgbClr>
                  </a:outerShdw>
                </a:effectLst>
              </a:rPr>
              <a:t>E</a:t>
            </a:r>
            <a:r>
              <a:rPr lang="es-CO" sz="1100" b="1" dirty="0">
                <a:ln/>
                <a:solidFill>
                  <a:srgbClr val="FF0000"/>
                </a:solidFill>
                <a:effectLst>
                  <a:outerShdw blurRad="38100" dist="38100" dir="2700000" algn="tl">
                    <a:srgbClr val="000000">
                      <a:alpha val="43137"/>
                    </a:srgbClr>
                  </a:outerShdw>
                </a:effectLst>
              </a:rPr>
              <a:t>ntablar </a:t>
            </a:r>
            <a:r>
              <a:rPr lang="es-CO" sz="1100" dirty="0">
                <a:solidFill>
                  <a:srgbClr val="000000"/>
                </a:solidFill>
                <a:latin typeface="Calibri" panose="020F0502020204030204" pitchFamily="34" charset="0"/>
              </a:rPr>
              <a:t>una relación constante entre los participantes y la administración  y a su ves evitar abuso de poder </a:t>
            </a:r>
          </a:p>
        </p:txBody>
      </p:sp>
      <p:pic>
        <p:nvPicPr>
          <p:cNvPr id="31" name="Imagen 30" descr="Un dibujo de un personaje animado&#10;&#10;El contenido generado por IA puede ser incorrecto.">
            <a:extLst>
              <a:ext uri="{FF2B5EF4-FFF2-40B4-BE49-F238E27FC236}">
                <a16:creationId xmlns:a16="http://schemas.microsoft.com/office/drawing/2014/main" id="{C427BC55-6090-9DB2-1072-C0C5C1E8217E}"/>
              </a:ext>
            </a:extLst>
          </p:cNvPr>
          <p:cNvPicPr>
            <a:picLocks noChangeAspect="1"/>
          </p:cNvPicPr>
          <p:nvPr/>
        </p:nvPicPr>
        <p:blipFill>
          <a:blip r:embed="rId5"/>
          <a:stretch>
            <a:fillRect/>
          </a:stretch>
        </p:blipFill>
        <p:spPr>
          <a:xfrm>
            <a:off x="3156436" y="1065635"/>
            <a:ext cx="2801607" cy="3069771"/>
          </a:xfrm>
          <a:prstGeom prst="ellipse">
            <a:avLst/>
          </a:prstGeom>
          <a:ln>
            <a:noFill/>
          </a:ln>
          <a:effectLst>
            <a:softEdge rad="112500"/>
          </a:effectLst>
        </p:spPr>
      </p:pic>
      <p:pic>
        <p:nvPicPr>
          <p:cNvPr id="3" name="Imagen 2" descr="Logotipo&#10;&#10;El contenido generado por IA puede ser incorrecto.">
            <a:extLst>
              <a:ext uri="{FF2B5EF4-FFF2-40B4-BE49-F238E27FC236}">
                <a16:creationId xmlns:a16="http://schemas.microsoft.com/office/drawing/2014/main" id="{D87AAF26-EF0F-BD5F-46A6-3737DC03D55D}"/>
              </a:ext>
            </a:extLst>
          </p:cNvPr>
          <p:cNvPicPr>
            <a:picLocks noChangeAspect="1"/>
          </p:cNvPicPr>
          <p:nvPr/>
        </p:nvPicPr>
        <p:blipFill>
          <a:blip r:embed="rId6"/>
          <a:stretch>
            <a:fillRect/>
          </a:stretch>
        </p:blipFill>
        <p:spPr>
          <a:xfrm>
            <a:off x="142327" y="4795636"/>
            <a:ext cx="640584" cy="268902"/>
          </a:xfrm>
          <a:prstGeom prst="rect">
            <a:avLst/>
          </a:prstGeom>
        </p:spPr>
      </p:pic>
    </p:spTree>
    <p:extLst>
      <p:ext uri="{BB962C8B-B14F-4D97-AF65-F5344CB8AC3E}">
        <p14:creationId xmlns:p14="http://schemas.microsoft.com/office/powerpoint/2010/main" val="96426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4A486931-3FEC-6EC8-FA79-96043D284001}"/>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F607AC44-03C3-244E-D625-0ECD7600A0BF}"/>
              </a:ext>
            </a:extLst>
          </p:cNvPr>
          <p:cNvGraphicFramePr/>
          <p:nvPr>
            <p:extLst>
              <p:ext uri="{D42A27DB-BD31-4B8C-83A1-F6EECF244321}">
                <p14:modId xmlns:p14="http://schemas.microsoft.com/office/powerpoint/2010/main" val="317730599"/>
              </p:ext>
            </p:extLst>
          </p:nvPr>
        </p:nvGraphicFramePr>
        <p:xfrm>
          <a:off x="246742" y="712107"/>
          <a:ext cx="8209921" cy="4431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Google Shape;65;p14">
            <a:extLst>
              <a:ext uri="{FF2B5EF4-FFF2-40B4-BE49-F238E27FC236}">
                <a16:creationId xmlns:a16="http://schemas.microsoft.com/office/drawing/2014/main" id="{7AF7F8D0-20B9-19BA-63F6-8753E10AD0E1}"/>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69943294-DDDA-121A-8720-FC3731B0247C}"/>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24</a:t>
            </a:fld>
            <a:endParaRPr sz="800" dirty="0"/>
          </a:p>
        </p:txBody>
      </p:sp>
      <p:pic>
        <p:nvPicPr>
          <p:cNvPr id="8" name="Imagen 7">
            <a:extLst>
              <a:ext uri="{FF2B5EF4-FFF2-40B4-BE49-F238E27FC236}">
                <a16:creationId xmlns:a16="http://schemas.microsoft.com/office/drawing/2014/main" id="{313B1FFA-ED39-0BEF-4FE1-DFDFC9357E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52228" y="4795636"/>
            <a:ext cx="719533" cy="262606"/>
          </a:xfrm>
          <a:prstGeom prst="rect">
            <a:avLst/>
          </a:prstGeom>
        </p:spPr>
      </p:pic>
      <p:pic>
        <p:nvPicPr>
          <p:cNvPr id="9" name="Imagen 8">
            <a:extLst>
              <a:ext uri="{FF2B5EF4-FFF2-40B4-BE49-F238E27FC236}">
                <a16:creationId xmlns:a16="http://schemas.microsoft.com/office/drawing/2014/main" id="{1C2927A1-35FE-1F64-3AA6-C35A87CF67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2282" y="1742078"/>
            <a:ext cx="1849391" cy="1963530"/>
          </a:xfrm>
          <a:prstGeom prst="rect">
            <a:avLst/>
          </a:prstGeom>
        </p:spPr>
      </p:pic>
      <p:sp>
        <p:nvSpPr>
          <p:cNvPr id="2" name="Título 2">
            <a:extLst>
              <a:ext uri="{FF2B5EF4-FFF2-40B4-BE49-F238E27FC236}">
                <a16:creationId xmlns:a16="http://schemas.microsoft.com/office/drawing/2014/main" id="{BD2F4D7C-B6CF-D161-9D2C-284009157956}"/>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INSTRUMENTOS DE ACCION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A5EA9143-0139-AF17-9980-11203319F589}"/>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pic>
        <p:nvPicPr>
          <p:cNvPr id="4" name="Imagen 3">
            <a:extLst>
              <a:ext uri="{FF2B5EF4-FFF2-40B4-BE49-F238E27FC236}">
                <a16:creationId xmlns:a16="http://schemas.microsoft.com/office/drawing/2014/main" id="{8A05707D-431B-D2F2-4ABB-05AFA090F51E}"/>
              </a:ext>
            </a:extLst>
          </p:cNvPr>
          <p:cNvPicPr>
            <a:picLocks noChangeAspect="1"/>
          </p:cNvPicPr>
          <p:nvPr/>
        </p:nvPicPr>
        <p:blipFill>
          <a:blip r:embed="rId10"/>
          <a:stretch>
            <a:fillRect/>
          </a:stretch>
        </p:blipFill>
        <p:spPr>
          <a:xfrm>
            <a:off x="778208" y="2013283"/>
            <a:ext cx="5941906" cy="1829039"/>
          </a:xfrm>
          <a:prstGeom prst="rect">
            <a:avLst/>
          </a:prstGeom>
          <a:ln>
            <a:noFill/>
          </a:ln>
          <a:effectLst>
            <a:outerShdw blurRad="292100" dist="139700" dir="2700000" algn="tl" rotWithShape="0">
              <a:srgbClr val="333333">
                <a:alpha val="65000"/>
              </a:srgbClr>
            </a:outerShdw>
          </a:effectLst>
        </p:spPr>
      </p:pic>
      <p:pic>
        <p:nvPicPr>
          <p:cNvPr id="3" name="Imagen 2" descr="Logotipo&#10;&#10;El contenido generado por IA puede ser incorrecto.">
            <a:extLst>
              <a:ext uri="{FF2B5EF4-FFF2-40B4-BE49-F238E27FC236}">
                <a16:creationId xmlns:a16="http://schemas.microsoft.com/office/drawing/2014/main" id="{BE4C8551-97E7-C8A1-DEE9-78FDE910AB89}"/>
              </a:ext>
            </a:extLst>
          </p:cNvPr>
          <p:cNvPicPr>
            <a:picLocks noChangeAspect="1"/>
          </p:cNvPicPr>
          <p:nvPr/>
        </p:nvPicPr>
        <p:blipFill>
          <a:blip r:embed="rId11"/>
          <a:stretch>
            <a:fillRect/>
          </a:stretch>
        </p:blipFill>
        <p:spPr>
          <a:xfrm>
            <a:off x="188742" y="4792488"/>
            <a:ext cx="640584" cy="268902"/>
          </a:xfrm>
          <a:prstGeom prst="rect">
            <a:avLst/>
          </a:prstGeom>
        </p:spPr>
      </p:pic>
    </p:spTree>
    <p:extLst>
      <p:ext uri="{BB962C8B-B14F-4D97-AF65-F5344CB8AC3E}">
        <p14:creationId xmlns:p14="http://schemas.microsoft.com/office/powerpoint/2010/main" val="401014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213B8B20-FF3B-58FB-50FB-31CC8CBC07EE}"/>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81D5F29F-3E82-6B9F-F1F6-D6BDC7F9DBF0}"/>
              </a:ext>
            </a:extLst>
          </p:cNvPr>
          <p:cNvSpPr txBox="1">
            <a:spLocks noGrp="1"/>
          </p:cNvSpPr>
          <p:nvPr>
            <p:ph type="title"/>
          </p:nvPr>
        </p:nvSpPr>
        <p:spPr>
          <a:xfrm>
            <a:off x="687337" y="323224"/>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9" name="Google Shape;69;p14">
            <a:extLst>
              <a:ext uri="{FF2B5EF4-FFF2-40B4-BE49-F238E27FC236}">
                <a16:creationId xmlns:a16="http://schemas.microsoft.com/office/drawing/2014/main" id="{39729030-91B9-448B-672F-FB3440DEB3AD}"/>
              </a:ext>
            </a:extLst>
          </p:cNvPr>
          <p:cNvSpPr txBox="1">
            <a:spLocks noGrp="1"/>
          </p:cNvSpPr>
          <p:nvPr>
            <p:ph type="sldNum" idx="12"/>
          </p:nvPr>
        </p:nvSpPr>
        <p:spPr>
          <a:xfrm>
            <a:off x="8681674" y="4795637"/>
            <a:ext cx="319999" cy="347864"/>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800"/>
              <a:t>25</a:t>
            </a:fld>
            <a:endParaRPr sz="800" dirty="0"/>
          </a:p>
        </p:txBody>
      </p:sp>
      <p:pic>
        <p:nvPicPr>
          <p:cNvPr id="8" name="Imagen 7">
            <a:extLst>
              <a:ext uri="{FF2B5EF4-FFF2-40B4-BE49-F238E27FC236}">
                <a16:creationId xmlns:a16="http://schemas.microsoft.com/office/drawing/2014/main" id="{C0D154ED-33FC-5248-4770-10324FDED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82" y="4781264"/>
            <a:ext cx="858580" cy="262606"/>
          </a:xfrm>
          <a:prstGeom prst="rect">
            <a:avLst/>
          </a:prstGeom>
        </p:spPr>
      </p:pic>
      <p:pic>
        <p:nvPicPr>
          <p:cNvPr id="9" name="Imagen 8">
            <a:extLst>
              <a:ext uri="{FF2B5EF4-FFF2-40B4-BE49-F238E27FC236}">
                <a16:creationId xmlns:a16="http://schemas.microsoft.com/office/drawing/2014/main" id="{02438EA7-AE20-1130-052B-E48BC1DF2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282" y="1742078"/>
            <a:ext cx="1849391" cy="1963530"/>
          </a:xfrm>
          <a:prstGeom prst="rect">
            <a:avLst/>
          </a:prstGeom>
        </p:spPr>
      </p:pic>
      <p:sp>
        <p:nvSpPr>
          <p:cNvPr id="2" name="Título 2">
            <a:extLst>
              <a:ext uri="{FF2B5EF4-FFF2-40B4-BE49-F238E27FC236}">
                <a16:creationId xmlns:a16="http://schemas.microsoft.com/office/drawing/2014/main" id="{87D9C4DD-2B99-5172-863A-B0AA19F37EB7}"/>
              </a:ext>
            </a:extLst>
          </p:cNvPr>
          <p:cNvSpPr txBox="1">
            <a:spLocks/>
          </p:cNvSpPr>
          <p:nvPr/>
        </p:nvSpPr>
        <p:spPr>
          <a:xfrm>
            <a:off x="571617" y="87646"/>
            <a:ext cx="8000145" cy="4711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 INSTRUMENTOS DE ACCION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6" name="CuadroTexto 5">
            <a:extLst>
              <a:ext uri="{FF2B5EF4-FFF2-40B4-BE49-F238E27FC236}">
                <a16:creationId xmlns:a16="http://schemas.microsoft.com/office/drawing/2014/main" id="{1CE3C217-B4C6-EF8D-927F-5A068E5C35DB}"/>
              </a:ext>
            </a:extLst>
          </p:cNvPr>
          <p:cNvSpPr txBox="1"/>
          <p:nvPr/>
        </p:nvSpPr>
        <p:spPr>
          <a:xfrm>
            <a:off x="621539" y="4561247"/>
            <a:ext cx="1461894" cy="355802"/>
          </a:xfrm>
          <a:prstGeom prst="rect">
            <a:avLst/>
          </a:prstGeom>
          <a:solidFill>
            <a:schemeClr val="bg1"/>
          </a:solidFill>
        </p:spPr>
        <p:txBody>
          <a:bodyPr wrap="square" rtlCol="0">
            <a:spAutoFit/>
          </a:bodyPr>
          <a:lstStyle/>
          <a:p>
            <a:endParaRPr lang="es-CO" dirty="0"/>
          </a:p>
        </p:txBody>
      </p:sp>
      <p:pic>
        <p:nvPicPr>
          <p:cNvPr id="3" name="Imagen 2">
            <a:extLst>
              <a:ext uri="{FF2B5EF4-FFF2-40B4-BE49-F238E27FC236}">
                <a16:creationId xmlns:a16="http://schemas.microsoft.com/office/drawing/2014/main" id="{3F8EFFBF-19F2-4570-3886-C282FC9FEE8D}"/>
              </a:ext>
            </a:extLst>
          </p:cNvPr>
          <p:cNvPicPr>
            <a:picLocks noChangeAspect="1"/>
          </p:cNvPicPr>
          <p:nvPr/>
        </p:nvPicPr>
        <p:blipFill>
          <a:blip r:embed="rId5"/>
          <a:srcRect b="52333"/>
          <a:stretch>
            <a:fillRect/>
          </a:stretch>
        </p:blipFill>
        <p:spPr>
          <a:xfrm>
            <a:off x="142327" y="751924"/>
            <a:ext cx="4574816" cy="2017994"/>
          </a:xfrm>
          <a:prstGeom prst="rect">
            <a:avLst/>
          </a:prstGeom>
          <a:ln>
            <a:noFill/>
          </a:ln>
          <a:effectLst>
            <a:softEdge rad="112500"/>
          </a:effectLst>
        </p:spPr>
      </p:pic>
      <p:pic>
        <p:nvPicPr>
          <p:cNvPr id="7" name="Imagen 6" descr="Icono&#10;&#10;Descripción generada automáticamente">
            <a:extLst>
              <a:ext uri="{FF2B5EF4-FFF2-40B4-BE49-F238E27FC236}">
                <a16:creationId xmlns:a16="http://schemas.microsoft.com/office/drawing/2014/main" id="{3782AA50-DD2E-F41F-6260-C67BE9BEF21E}"/>
              </a:ext>
            </a:extLst>
          </p:cNvPr>
          <p:cNvPicPr>
            <a:picLocks noChangeAspect="1"/>
          </p:cNvPicPr>
          <p:nvPr/>
        </p:nvPicPr>
        <p:blipFill rotWithShape="1">
          <a:blip r:embed="rId6"/>
          <a:srcRect t="3051" r="-2" b="6359"/>
          <a:stretch/>
        </p:blipFill>
        <p:spPr>
          <a:xfrm>
            <a:off x="4933771" y="751924"/>
            <a:ext cx="4067902" cy="37229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Rectángulo: esquinas redondeadas 9">
            <a:extLst>
              <a:ext uri="{FF2B5EF4-FFF2-40B4-BE49-F238E27FC236}">
                <a16:creationId xmlns:a16="http://schemas.microsoft.com/office/drawing/2014/main" id="{C7F93BDA-A5E1-AD01-53AA-9FFE099ED5E4}"/>
              </a:ext>
            </a:extLst>
          </p:cNvPr>
          <p:cNvSpPr/>
          <p:nvPr/>
        </p:nvSpPr>
        <p:spPr>
          <a:xfrm>
            <a:off x="326570" y="2844801"/>
            <a:ext cx="4310743" cy="1828800"/>
          </a:xfrm>
          <a:prstGeom prst="roundRect">
            <a:avLst/>
          </a:prstGeom>
          <a:solidFill>
            <a:srgbClr val="C4F5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 veeduría puede ser ejercida por los ciudadanos por si, o atreves de cualquier tipo de asociación, gremio o entidad publica o privada del orden municipal, departamental o nacional </a:t>
            </a:r>
            <a:endParaRPr lang="es-CO" dirty="0">
              <a:solidFill>
                <a:schemeClr val="tx1"/>
              </a:solidFill>
            </a:endParaRPr>
          </a:p>
        </p:txBody>
      </p:sp>
      <p:pic>
        <p:nvPicPr>
          <p:cNvPr id="4" name="Imagen 3" descr="Logotipo&#10;&#10;El contenido generado por IA puede ser incorrecto.">
            <a:extLst>
              <a:ext uri="{FF2B5EF4-FFF2-40B4-BE49-F238E27FC236}">
                <a16:creationId xmlns:a16="http://schemas.microsoft.com/office/drawing/2014/main" id="{435C3447-6896-4BDF-6D8F-2B1C6C206C82}"/>
              </a:ext>
            </a:extLst>
          </p:cNvPr>
          <p:cNvPicPr>
            <a:picLocks noChangeAspect="1"/>
          </p:cNvPicPr>
          <p:nvPr/>
        </p:nvPicPr>
        <p:blipFill>
          <a:blip r:embed="rId7"/>
          <a:stretch>
            <a:fillRect/>
          </a:stretch>
        </p:blipFill>
        <p:spPr>
          <a:xfrm>
            <a:off x="191335" y="4782598"/>
            <a:ext cx="640584" cy="268902"/>
          </a:xfrm>
          <a:prstGeom prst="rect">
            <a:avLst/>
          </a:prstGeom>
        </p:spPr>
      </p:pic>
    </p:spTree>
    <p:extLst>
      <p:ext uri="{BB962C8B-B14F-4D97-AF65-F5344CB8AC3E}">
        <p14:creationId xmlns:p14="http://schemas.microsoft.com/office/powerpoint/2010/main" val="139420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73"/>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758" y="333425"/>
            <a:ext cx="4614130" cy="4898901"/>
          </a:xfrm>
          <a:prstGeom prst="rect">
            <a:avLst/>
          </a:prstGeom>
        </p:spPr>
      </p:pic>
      <p:sp>
        <p:nvSpPr>
          <p:cNvPr id="76" name="Google Shape;76;p15"/>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5" name="Google Shape;173;p27"/>
          <p:cNvSpPr txBox="1">
            <a:spLocks/>
          </p:cNvSpPr>
          <p:nvPr/>
        </p:nvSpPr>
        <p:spPr>
          <a:xfrm>
            <a:off x="2102368" y="1690416"/>
            <a:ext cx="5135468" cy="1391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1pPr>
            <a:lvl2pPr marL="914400" marR="0" lvl="1"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2pPr>
            <a:lvl3pPr marL="1371600" marR="0" lvl="2"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3pPr>
            <a:lvl4pPr marL="1828800" marR="0" lvl="3"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4pPr>
            <a:lvl5pPr marL="2286000" marR="0" lvl="4"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5pPr>
            <a:lvl6pPr marL="2743200" marR="0" lvl="5"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6pPr>
            <a:lvl7pPr marL="3200400" marR="0" lvl="6"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7pPr>
            <a:lvl8pPr marL="3657600" marR="0" lvl="7"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8pPr>
            <a:lvl9pPr marL="4114800" marR="0" lvl="8" indent="-342900" algn="l" rtl="0">
              <a:lnSpc>
                <a:spcPct val="100000"/>
              </a:lnSpc>
              <a:spcBef>
                <a:spcPts val="0"/>
              </a:spcBef>
              <a:spcAft>
                <a:spcPts val="0"/>
              </a:spcAft>
              <a:buClr>
                <a:srgbClr val="B7B7B7"/>
              </a:buClr>
              <a:buSzPts val="1800"/>
              <a:buFont typeface="Lato Light"/>
              <a:buChar char="■"/>
              <a:defRPr sz="1800" b="0" i="0" u="none" strike="noStrike" cap="none">
                <a:solidFill>
                  <a:srgbClr val="666666"/>
                </a:solidFill>
                <a:latin typeface="Lato Light"/>
                <a:ea typeface="Lato Light"/>
                <a:cs typeface="Lato Light"/>
                <a:sym typeface="Lato Light"/>
              </a:defRPr>
            </a:lvl9pPr>
          </a:lstStyle>
          <a:p>
            <a:pPr marL="0" indent="0" algn="ctr">
              <a:buFont typeface="Lato Light"/>
              <a:buNone/>
            </a:pPr>
            <a:r>
              <a:rPr lang="es-CO" sz="7200" b="1" dirty="0">
                <a:solidFill>
                  <a:srgbClr val="006666"/>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GRACIAS</a:t>
            </a:r>
            <a:r>
              <a:rPr lang="es-CO" sz="7200" b="1" dirty="0">
                <a:solidFill>
                  <a:schemeClr val="bg1">
                    <a:lumMod val="95000"/>
                  </a:schemeClr>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a:t>
            </a:r>
          </a:p>
        </p:txBody>
      </p:sp>
      <p:pic>
        <p:nvPicPr>
          <p:cNvPr id="2" name="Imagen 1" descr="Logotipo&#10;&#10;El contenido generado por IA puede ser incorrecto.">
            <a:extLst>
              <a:ext uri="{FF2B5EF4-FFF2-40B4-BE49-F238E27FC236}">
                <a16:creationId xmlns:a16="http://schemas.microsoft.com/office/drawing/2014/main" id="{8A88C273-3EC8-A746-34E1-5D35EA61F946}"/>
              </a:ext>
            </a:extLst>
          </p:cNvPr>
          <p:cNvPicPr>
            <a:picLocks noChangeAspect="1"/>
          </p:cNvPicPr>
          <p:nvPr/>
        </p:nvPicPr>
        <p:blipFill>
          <a:blip r:embed="rId4"/>
          <a:stretch>
            <a:fillRect/>
          </a:stretch>
        </p:blipFill>
        <p:spPr>
          <a:xfrm>
            <a:off x="0" y="4870451"/>
            <a:ext cx="602342" cy="270771"/>
          </a:xfrm>
          <a:prstGeom prst="rect">
            <a:avLst/>
          </a:prstGeom>
        </p:spPr>
      </p:pic>
      <p:pic>
        <p:nvPicPr>
          <p:cNvPr id="3" name="Imagen 2">
            <a:extLst>
              <a:ext uri="{FF2B5EF4-FFF2-40B4-BE49-F238E27FC236}">
                <a16:creationId xmlns:a16="http://schemas.microsoft.com/office/drawing/2014/main" id="{9301D232-59EB-1264-3D45-8BCC88924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247" y="76249"/>
            <a:ext cx="709037" cy="262606"/>
          </a:xfrm>
          <a:prstGeom prst="rect">
            <a:avLst/>
          </a:prstGeom>
        </p:spPr>
      </p:pic>
    </p:spTree>
    <p:extLst>
      <p:ext uri="{BB962C8B-B14F-4D97-AF65-F5344CB8AC3E}">
        <p14:creationId xmlns:p14="http://schemas.microsoft.com/office/powerpoint/2010/main" val="115428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sp>
        <p:nvSpPr>
          <p:cNvPr id="6" name="Marcador de número de diapositiva 5"/>
          <p:cNvSpPr>
            <a:spLocks noGrp="1"/>
          </p:cNvSpPr>
          <p:nvPr>
            <p:ph type="sldNum" idx="12"/>
          </p:nvPr>
        </p:nvSpPr>
        <p:spPr/>
        <p:txBody>
          <a:bodyPr/>
          <a:lstStyle/>
          <a:p>
            <a:pPr marL="0" lvl="0" indent="0">
              <a:spcBef>
                <a:spcPts val="0"/>
              </a:spcBef>
              <a:spcAft>
                <a:spcPts val="0"/>
              </a:spcAft>
              <a:buNone/>
            </a:pPr>
            <a:fld id="{00000000-1234-1234-1234-123412341234}" type="slidenum">
              <a:rPr lang="es-CO" sz="1400" smtClean="0"/>
              <a:t>3</a:t>
            </a:fld>
            <a:endParaRPr lang="es-CO" sz="14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5" y="4727130"/>
            <a:ext cx="1255486" cy="340121"/>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09" y="1518085"/>
            <a:ext cx="1849391" cy="1963530"/>
          </a:xfrm>
          <a:prstGeom prst="rect">
            <a:avLst/>
          </a:prstGeom>
        </p:spPr>
      </p:pic>
      <p:sp>
        <p:nvSpPr>
          <p:cNvPr id="2" name="Título 2">
            <a:extLst>
              <a:ext uri="{FF2B5EF4-FFF2-40B4-BE49-F238E27FC236}">
                <a16:creationId xmlns:a16="http://schemas.microsoft.com/office/drawing/2014/main" id="{5F3B871E-59B2-B303-6E0A-D85FBD833295}"/>
              </a:ext>
            </a:extLst>
          </p:cNvPr>
          <p:cNvSpPr>
            <a:spLocks noGrp="1"/>
          </p:cNvSpPr>
          <p:nvPr>
            <p:ph type="title"/>
          </p:nvPr>
        </p:nvSpPr>
        <p:spPr>
          <a:xfrm>
            <a:off x="0" y="195464"/>
            <a:ext cx="5413829" cy="478973"/>
          </a:xfrm>
        </p:spPr>
        <p:txBody>
          <a:bodyPr/>
          <a:lstStyle/>
          <a:p>
            <a:pPr algn="ctr"/>
            <a:r>
              <a:rPr lang="es-ES" sz="2400" dirty="0">
                <a:solidFill>
                  <a:srgbClr val="006666"/>
                </a:solidFill>
                <a:latin typeface="Segoe UI Black" panose="020B0A02040204020203" pitchFamily="34" charset="0"/>
                <a:ea typeface="Segoe UI Black" panose="020B0A02040204020203" pitchFamily="34" charset="0"/>
              </a:rPr>
              <a:t>CONTROL SOCIAL  EN SALUD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5" name="Rectángulo: esquinas redondeadas 4">
            <a:extLst>
              <a:ext uri="{FF2B5EF4-FFF2-40B4-BE49-F238E27FC236}">
                <a16:creationId xmlns:a16="http://schemas.microsoft.com/office/drawing/2014/main" id="{9DB1B62F-47F9-F6B3-BF27-383EB3A1AFCB}"/>
              </a:ext>
            </a:extLst>
          </p:cNvPr>
          <p:cNvSpPr/>
          <p:nvPr/>
        </p:nvSpPr>
        <p:spPr>
          <a:xfrm>
            <a:off x="653141" y="740227"/>
            <a:ext cx="7133773" cy="2134467"/>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“Es el derecho y un deber que tiene todas y todos los ciudadanos, individual o colectivamente, a vigilar y fiscalizar la gestión publica con el  fin de acompañar el cumplimiento de los fines del Estado, promover y alcanzar la realización de los derechos (..) contribuye a elevar los niveles de </a:t>
            </a:r>
            <a:r>
              <a:rPr lang="es-ES" b="1" dirty="0">
                <a:solidFill>
                  <a:srgbClr val="FF0000"/>
                </a:solidFill>
              </a:rPr>
              <a:t>eficiencia, eficacia, impacto </a:t>
            </a:r>
            <a:r>
              <a:rPr lang="es-ES" dirty="0"/>
              <a:t>y </a:t>
            </a:r>
            <a:r>
              <a:rPr lang="es-ES" b="1" dirty="0"/>
              <a:t>transparencia </a:t>
            </a:r>
            <a:r>
              <a:rPr lang="es-ES" dirty="0"/>
              <a:t>de la gestión publica”</a:t>
            </a:r>
            <a:endParaRPr lang="es-CO" dirty="0"/>
          </a:p>
        </p:txBody>
      </p:sp>
      <p:graphicFrame>
        <p:nvGraphicFramePr>
          <p:cNvPr id="7" name="Diagrama 6">
            <a:extLst>
              <a:ext uri="{FF2B5EF4-FFF2-40B4-BE49-F238E27FC236}">
                <a16:creationId xmlns:a16="http://schemas.microsoft.com/office/drawing/2014/main" id="{8C040850-FF2B-24FB-7F0D-6DDD9392797C}"/>
              </a:ext>
            </a:extLst>
          </p:cNvPr>
          <p:cNvGraphicFramePr/>
          <p:nvPr>
            <p:extLst>
              <p:ext uri="{D42A27DB-BD31-4B8C-83A1-F6EECF244321}">
                <p14:modId xmlns:p14="http://schemas.microsoft.com/office/powerpoint/2010/main" val="4096037558"/>
              </p:ext>
            </p:extLst>
          </p:nvPr>
        </p:nvGraphicFramePr>
        <p:xfrm>
          <a:off x="1016783" y="3040794"/>
          <a:ext cx="6595960" cy="1632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767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CO" sz="1400" smtClean="0"/>
              <a:t>4</a:t>
            </a:fld>
            <a:endParaRPr lang="es-CO" sz="140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99" y="4798349"/>
            <a:ext cx="848196" cy="26890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09" y="1541656"/>
            <a:ext cx="1849391" cy="1963530"/>
          </a:xfrm>
          <a:prstGeom prst="rect">
            <a:avLst/>
          </a:prstGeom>
        </p:spPr>
      </p:pic>
      <p:sp>
        <p:nvSpPr>
          <p:cNvPr id="10" name="Título 2">
            <a:extLst>
              <a:ext uri="{FF2B5EF4-FFF2-40B4-BE49-F238E27FC236}">
                <a16:creationId xmlns:a16="http://schemas.microsoft.com/office/drawing/2014/main" id="{73C64002-AD20-745A-5535-6F27A4533FCF}"/>
              </a:ext>
            </a:extLst>
          </p:cNvPr>
          <p:cNvSpPr txBox="1">
            <a:spLocks/>
          </p:cNvSpPr>
          <p:nvPr/>
        </p:nvSpPr>
        <p:spPr>
          <a:xfrm>
            <a:off x="-150047" y="176149"/>
            <a:ext cx="5950857"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000" dirty="0">
                <a:solidFill>
                  <a:srgbClr val="006666"/>
                </a:solidFill>
                <a:latin typeface="Segoe UI Black" panose="020B0A02040204020203" pitchFamily="34" charset="0"/>
                <a:ea typeface="Segoe UI Black" panose="020B0A02040204020203" pitchFamily="34" charset="0"/>
              </a:rPr>
              <a:t>IMPORTANCIA DEL CONTROL SOCIAL</a:t>
            </a:r>
            <a:endParaRPr lang="es-CO" sz="2000" dirty="0">
              <a:solidFill>
                <a:srgbClr val="006666"/>
              </a:solidFill>
              <a:latin typeface="Segoe UI Black" panose="020B0A02040204020203" pitchFamily="34" charset="0"/>
              <a:ea typeface="Segoe UI Black" panose="020B0A02040204020203" pitchFamily="34" charset="0"/>
            </a:endParaRPr>
          </a:p>
        </p:txBody>
      </p:sp>
      <p:sp>
        <p:nvSpPr>
          <p:cNvPr id="19" name="Heptágono 18">
            <a:extLst>
              <a:ext uri="{FF2B5EF4-FFF2-40B4-BE49-F238E27FC236}">
                <a16:creationId xmlns:a16="http://schemas.microsoft.com/office/drawing/2014/main" id="{C3E7E4E4-3ED6-9F1F-4F89-3EBED4F32BF7}"/>
              </a:ext>
            </a:extLst>
          </p:cNvPr>
          <p:cNvSpPr/>
          <p:nvPr/>
        </p:nvSpPr>
        <p:spPr>
          <a:xfrm>
            <a:off x="707630" y="911586"/>
            <a:ext cx="3563259" cy="3288701"/>
          </a:xfrm>
          <a:prstGeom prst="heptagon">
            <a:avLst/>
          </a:prstGeom>
          <a:ln>
            <a:prstDash val="lgDashDot"/>
          </a:ln>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i="0" dirty="0">
                <a:solidFill>
                  <a:schemeClr val="bg1"/>
                </a:solidFill>
                <a:latin typeface="+mn-lt"/>
                <a:ea typeface="+mn-ea"/>
                <a:cs typeface="+mn-cs"/>
              </a:rPr>
              <a:t>Permite una </a:t>
            </a:r>
            <a:r>
              <a:rPr lang="es-ES" sz="1050" b="1" i="0" dirty="0">
                <a:solidFill>
                  <a:srgbClr val="FF0000"/>
                </a:solidFill>
                <a:latin typeface="+mn-lt"/>
                <a:ea typeface="+mn-ea"/>
                <a:cs typeface="+mn-cs"/>
              </a:rPr>
              <a:t>participación </a:t>
            </a:r>
            <a:r>
              <a:rPr lang="es-ES" sz="1050" i="0" dirty="0">
                <a:solidFill>
                  <a:schemeClr val="bg1"/>
                </a:solidFill>
                <a:latin typeface="+mn-lt"/>
                <a:ea typeface="+mn-ea"/>
                <a:cs typeface="+mn-cs"/>
              </a:rPr>
              <a:t>y responsable de la sociedad en la </a:t>
            </a:r>
            <a:r>
              <a:rPr lang="es-ES" sz="1050" b="1" i="0" dirty="0">
                <a:solidFill>
                  <a:srgbClr val="FF0000"/>
                </a:solidFill>
                <a:latin typeface="+mn-lt"/>
                <a:ea typeface="+mn-ea"/>
                <a:cs typeface="+mn-cs"/>
              </a:rPr>
              <a:t>toma de decisiones relacionadas con los sistemas de salud</a:t>
            </a:r>
            <a:r>
              <a:rPr lang="es-ES" sz="1050" i="0" dirty="0">
                <a:solidFill>
                  <a:srgbClr val="FF0000"/>
                </a:solidFill>
                <a:latin typeface="+mn-lt"/>
                <a:ea typeface="+mn-ea"/>
                <a:cs typeface="+mn-cs"/>
              </a:rPr>
              <a:t>,</a:t>
            </a:r>
            <a:r>
              <a:rPr lang="es-ES" sz="1050" i="0" dirty="0">
                <a:solidFill>
                  <a:schemeClr val="bg1"/>
                </a:solidFill>
                <a:latin typeface="+mn-lt"/>
                <a:ea typeface="+mn-ea"/>
                <a:cs typeface="+mn-cs"/>
              </a:rPr>
              <a:t> tanto en la planificación como en la </a:t>
            </a:r>
            <a:r>
              <a:rPr lang="es-ES" sz="1050" b="1" i="0" dirty="0">
                <a:solidFill>
                  <a:srgbClr val="FF0000"/>
                </a:solidFill>
                <a:latin typeface="+mn-lt"/>
                <a:ea typeface="+mn-ea"/>
                <a:cs typeface="+mn-cs"/>
              </a:rPr>
              <a:t>ejecución</a:t>
            </a:r>
            <a:r>
              <a:rPr lang="es-ES" sz="1050" i="0" dirty="0">
                <a:solidFill>
                  <a:schemeClr val="bg1"/>
                </a:solidFill>
                <a:latin typeface="+mn-lt"/>
                <a:ea typeface="+mn-ea"/>
                <a:cs typeface="+mn-cs"/>
              </a:rPr>
              <a:t> de </a:t>
            </a:r>
            <a:r>
              <a:rPr lang="es-ES" sz="1050" b="1" i="0" dirty="0">
                <a:solidFill>
                  <a:srgbClr val="FF0000"/>
                </a:solidFill>
                <a:latin typeface="+mn-lt"/>
                <a:ea typeface="+mn-ea"/>
                <a:cs typeface="+mn-cs"/>
              </a:rPr>
              <a:t>políticas</a:t>
            </a:r>
            <a:r>
              <a:rPr lang="es-ES" sz="1050" b="1" i="0" dirty="0">
                <a:solidFill>
                  <a:schemeClr val="bg1"/>
                </a:solidFill>
                <a:latin typeface="+mn-lt"/>
                <a:ea typeface="+mn-ea"/>
                <a:cs typeface="+mn-cs"/>
              </a:rPr>
              <a:t>, </a:t>
            </a:r>
            <a:r>
              <a:rPr lang="es-ES" sz="1050" b="1" i="0" dirty="0">
                <a:solidFill>
                  <a:srgbClr val="FF0000"/>
                </a:solidFill>
                <a:latin typeface="+mn-lt"/>
                <a:ea typeface="+mn-ea"/>
                <a:cs typeface="+mn-cs"/>
              </a:rPr>
              <a:t>programas y acciones </a:t>
            </a:r>
            <a:r>
              <a:rPr lang="es-ES" sz="1050" b="1" i="0" dirty="0">
                <a:solidFill>
                  <a:srgbClr val="FF0000"/>
                </a:solidFill>
                <a:latin typeface="+mn-lt"/>
                <a:ea typeface="+mn-ea"/>
                <a:cs typeface="+mn-cs"/>
                <a:sym typeface="Arial"/>
              </a:rPr>
              <a:t>sanitarias</a:t>
            </a:r>
            <a:r>
              <a:rPr lang="es-ES" sz="1050" i="0" dirty="0">
                <a:solidFill>
                  <a:schemeClr val="bg1"/>
                </a:solidFill>
                <a:latin typeface="+mn-lt"/>
                <a:ea typeface="+mn-ea"/>
                <a:cs typeface="+mn-cs"/>
              </a:rPr>
              <a:t>. Este concepto está ligado a la idea de que los ciudadanos tienen el derecho y la responsabilidad de influir y participar en las decisiones que afectan su bienestar y el de la comunidad</a:t>
            </a:r>
            <a:endParaRPr lang="es-CO" sz="1050" dirty="0">
              <a:solidFill>
                <a:schemeClr val="bg1"/>
              </a:solidFill>
            </a:endParaRPr>
          </a:p>
        </p:txBody>
      </p:sp>
      <p:pic>
        <p:nvPicPr>
          <p:cNvPr id="20" name="Imagen 19">
            <a:extLst>
              <a:ext uri="{FF2B5EF4-FFF2-40B4-BE49-F238E27FC236}">
                <a16:creationId xmlns:a16="http://schemas.microsoft.com/office/drawing/2014/main" id="{A19BDB41-935E-9433-D168-968900512C2F}"/>
              </a:ext>
            </a:extLst>
          </p:cNvPr>
          <p:cNvPicPr>
            <a:picLocks noChangeAspect="1"/>
          </p:cNvPicPr>
          <p:nvPr/>
        </p:nvPicPr>
        <p:blipFill>
          <a:blip r:embed="rId4"/>
          <a:srcRect l="24182" t="42693" r="55059" b="33390"/>
          <a:stretch/>
        </p:blipFill>
        <p:spPr>
          <a:xfrm>
            <a:off x="5719304" y="-50543"/>
            <a:ext cx="2235200" cy="1724332"/>
          </a:xfrm>
          <a:prstGeom prst="ellipse">
            <a:avLst/>
          </a:prstGeom>
          <a:ln>
            <a:noFill/>
          </a:ln>
          <a:effectLst>
            <a:softEdge rad="112500"/>
          </a:effectLst>
        </p:spPr>
      </p:pic>
      <p:pic>
        <p:nvPicPr>
          <p:cNvPr id="21" name="Picture 2" descr="Este viernes capacitación del Ministerio del Interior sobre control social  y veedurías electorales | Pautonoticias">
            <a:extLst>
              <a:ext uri="{FF2B5EF4-FFF2-40B4-BE49-F238E27FC236}">
                <a16:creationId xmlns:a16="http://schemas.microsoft.com/office/drawing/2014/main" id="{8FC5B153-ECC0-DB17-0381-B66BE4DC5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733" y="1572471"/>
            <a:ext cx="2170648" cy="17243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6DBD86CD-EA2E-3975-C186-E74B65957363}"/>
              </a:ext>
            </a:extLst>
          </p:cNvPr>
          <p:cNvPicPr>
            <a:picLocks noChangeAspect="1"/>
          </p:cNvPicPr>
          <p:nvPr/>
        </p:nvPicPr>
        <p:blipFill>
          <a:blip r:embed="rId4"/>
          <a:srcRect l="12054" t="67625" r="66936" b="7224"/>
          <a:stretch/>
        </p:blipFill>
        <p:spPr>
          <a:xfrm>
            <a:off x="5988935" y="3373052"/>
            <a:ext cx="2170648" cy="1577366"/>
          </a:xfrm>
          <a:prstGeom prst="ellipse">
            <a:avLst/>
          </a:prstGeom>
          <a:ln>
            <a:noFill/>
          </a:ln>
          <a:effectLst>
            <a:softEdge rad="112500"/>
          </a:effectLst>
        </p:spPr>
      </p:pic>
      <p:sp>
        <p:nvSpPr>
          <p:cNvPr id="23" name="Flecha: a la derecha con bandas 22">
            <a:extLst>
              <a:ext uri="{FF2B5EF4-FFF2-40B4-BE49-F238E27FC236}">
                <a16:creationId xmlns:a16="http://schemas.microsoft.com/office/drawing/2014/main" id="{1BF065B8-22F9-84C1-E5F9-0F2BC70534E6}"/>
              </a:ext>
            </a:extLst>
          </p:cNvPr>
          <p:cNvSpPr/>
          <p:nvPr/>
        </p:nvSpPr>
        <p:spPr>
          <a:xfrm rot="19769773">
            <a:off x="4360058" y="955646"/>
            <a:ext cx="1428225" cy="700769"/>
          </a:xfrm>
          <a:prstGeom prst="stripedRight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a la derecha con bandas 23">
            <a:extLst>
              <a:ext uri="{FF2B5EF4-FFF2-40B4-BE49-F238E27FC236}">
                <a16:creationId xmlns:a16="http://schemas.microsoft.com/office/drawing/2014/main" id="{A0228B10-70D2-DB51-4C36-E878A2A83EDA}"/>
              </a:ext>
            </a:extLst>
          </p:cNvPr>
          <p:cNvSpPr/>
          <p:nvPr/>
        </p:nvSpPr>
        <p:spPr>
          <a:xfrm>
            <a:off x="4544711" y="2076495"/>
            <a:ext cx="1438263" cy="700769"/>
          </a:xfrm>
          <a:prstGeom prst="striped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a la derecha con bandas 24">
            <a:extLst>
              <a:ext uri="{FF2B5EF4-FFF2-40B4-BE49-F238E27FC236}">
                <a16:creationId xmlns:a16="http://schemas.microsoft.com/office/drawing/2014/main" id="{304F0265-F703-7282-B868-FFECCF95721F}"/>
              </a:ext>
            </a:extLst>
          </p:cNvPr>
          <p:cNvSpPr/>
          <p:nvPr/>
        </p:nvSpPr>
        <p:spPr>
          <a:xfrm rot="1710659">
            <a:off x="4361125" y="3297968"/>
            <a:ext cx="1437461" cy="700769"/>
          </a:xfrm>
          <a:prstGeom prst="stripedRightArrow">
            <a:avLst/>
          </a:prstGeom>
          <a:blipFill>
            <a:blip r:embed="rId6"/>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descr="Logotipo&#10;&#10;El contenido generado por IA puede ser incorrecto.">
            <a:extLst>
              <a:ext uri="{FF2B5EF4-FFF2-40B4-BE49-F238E27FC236}">
                <a16:creationId xmlns:a16="http://schemas.microsoft.com/office/drawing/2014/main" id="{CB5B227D-C504-CC7A-8FE1-1FF7833915EA}"/>
              </a:ext>
            </a:extLst>
          </p:cNvPr>
          <p:cNvPicPr>
            <a:picLocks noChangeAspect="1"/>
          </p:cNvPicPr>
          <p:nvPr/>
        </p:nvPicPr>
        <p:blipFill>
          <a:blip r:embed="rId7"/>
          <a:stretch>
            <a:fillRect/>
          </a:stretch>
        </p:blipFill>
        <p:spPr>
          <a:xfrm>
            <a:off x="114716" y="4815967"/>
            <a:ext cx="640584" cy="268902"/>
          </a:xfrm>
          <a:prstGeom prst="rect">
            <a:avLst/>
          </a:prstGeom>
        </p:spPr>
      </p:pic>
    </p:spTree>
    <p:extLst>
      <p:ext uri="{BB962C8B-B14F-4D97-AF65-F5344CB8AC3E}">
        <p14:creationId xmlns:p14="http://schemas.microsoft.com/office/powerpoint/2010/main" val="212686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Shape 64">
          <a:extLst>
            <a:ext uri="{FF2B5EF4-FFF2-40B4-BE49-F238E27FC236}">
              <a16:creationId xmlns:a16="http://schemas.microsoft.com/office/drawing/2014/main" id="{5B78B18A-E2C7-817A-8C50-7F71BC808F01}"/>
            </a:ext>
          </a:extLst>
        </p:cNvPr>
        <p:cNvGrpSpPr/>
        <p:nvPr/>
      </p:nvGrpSpPr>
      <p:grpSpPr>
        <a:xfrm>
          <a:off x="0" y="0"/>
          <a:ext cx="0" cy="0"/>
          <a:chOff x="0" y="0"/>
          <a:chExt cx="0" cy="0"/>
        </a:xfrm>
      </p:grpSpPr>
      <p:sp>
        <p:nvSpPr>
          <p:cNvPr id="65" name="Google Shape;65;p14">
            <a:extLst>
              <a:ext uri="{FF2B5EF4-FFF2-40B4-BE49-F238E27FC236}">
                <a16:creationId xmlns:a16="http://schemas.microsoft.com/office/drawing/2014/main" id="{859B022C-1DEE-36BB-6C5C-DDE972012F41}"/>
              </a:ext>
            </a:extLst>
          </p:cNvPr>
          <p:cNvSpPr txBox="1">
            <a:spLocks noGrp="1"/>
          </p:cNvSpPr>
          <p:nvPr>
            <p:ph type="title"/>
          </p:nvPr>
        </p:nvSpPr>
        <p:spPr>
          <a:xfrm>
            <a:off x="663891" y="338855"/>
            <a:ext cx="2999944"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Segoe UI Black" panose="020B0A02040204020203" pitchFamily="34" charset="0"/>
                <a:ea typeface="Segoe UI Black" panose="020B0A02040204020203" pitchFamily="34" charset="0"/>
              </a:rPr>
              <a:t> </a:t>
            </a:r>
            <a:endParaRPr sz="5400" dirty="0">
              <a:latin typeface="Segoe UI Black" panose="020B0A02040204020203" pitchFamily="34" charset="0"/>
              <a:ea typeface="Segoe UI Black" panose="020B0A02040204020203" pitchFamily="34" charset="0"/>
            </a:endParaRPr>
          </a:p>
        </p:txBody>
      </p:sp>
      <p:sp>
        <p:nvSpPr>
          <p:cNvPr id="68" name="Google Shape;68;p14">
            <a:extLst>
              <a:ext uri="{FF2B5EF4-FFF2-40B4-BE49-F238E27FC236}">
                <a16:creationId xmlns:a16="http://schemas.microsoft.com/office/drawing/2014/main" id="{AC36DD36-727F-4498-EEF1-035C0D073FDE}"/>
              </a:ext>
            </a:extLst>
          </p:cNvPr>
          <p:cNvSpPr txBox="1">
            <a:spLocks noGrp="1"/>
          </p:cNvSpPr>
          <p:nvPr>
            <p:ph type="body" idx="2"/>
          </p:nvPr>
        </p:nvSpPr>
        <p:spPr>
          <a:xfrm>
            <a:off x="1895455" y="4223611"/>
            <a:ext cx="5511300" cy="491296"/>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endParaRPr sz="1000" dirty="0">
              <a:solidFill>
                <a:srgbClr val="B45F06"/>
              </a:solidFill>
            </a:endParaRPr>
          </a:p>
          <a:p>
            <a:pPr marL="0" lvl="0" indent="0" rtl="0">
              <a:spcBef>
                <a:spcPts val="0"/>
              </a:spcBef>
              <a:spcAft>
                <a:spcPts val="0"/>
              </a:spcAft>
              <a:buNone/>
            </a:pPr>
            <a:endParaRPr sz="1000" dirty="0">
              <a:solidFill>
                <a:srgbClr val="B45F06"/>
              </a:solidFill>
            </a:endParaRPr>
          </a:p>
        </p:txBody>
      </p:sp>
      <p:sp>
        <p:nvSpPr>
          <p:cNvPr id="69" name="Google Shape;69;p14">
            <a:extLst>
              <a:ext uri="{FF2B5EF4-FFF2-40B4-BE49-F238E27FC236}">
                <a16:creationId xmlns:a16="http://schemas.microsoft.com/office/drawing/2014/main" id="{2512BC79-2870-AAEA-BDA1-BEBC173851AB}"/>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5</a:t>
            </a:fld>
            <a:endParaRPr sz="1400" dirty="0"/>
          </a:p>
        </p:txBody>
      </p:sp>
      <p:pic>
        <p:nvPicPr>
          <p:cNvPr id="8" name="Imagen 7">
            <a:extLst>
              <a:ext uri="{FF2B5EF4-FFF2-40B4-BE49-F238E27FC236}">
                <a16:creationId xmlns:a16="http://schemas.microsoft.com/office/drawing/2014/main" id="{04616EE0-BDB7-CF8B-FAFE-1256FD927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75" y="4778378"/>
            <a:ext cx="858580" cy="262606"/>
          </a:xfrm>
          <a:prstGeom prst="rect">
            <a:avLst/>
          </a:prstGeom>
        </p:spPr>
      </p:pic>
      <p:pic>
        <p:nvPicPr>
          <p:cNvPr id="9" name="Imagen 8">
            <a:extLst>
              <a:ext uri="{FF2B5EF4-FFF2-40B4-BE49-F238E27FC236}">
                <a16:creationId xmlns:a16="http://schemas.microsoft.com/office/drawing/2014/main" id="{1B798E7B-6C05-D7DF-6EBC-FC136540FE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488" y="1761105"/>
            <a:ext cx="1849391" cy="1963530"/>
          </a:xfrm>
          <a:prstGeom prst="rect">
            <a:avLst/>
          </a:prstGeom>
        </p:spPr>
      </p:pic>
      <p:sp>
        <p:nvSpPr>
          <p:cNvPr id="2" name="Título 2">
            <a:extLst>
              <a:ext uri="{FF2B5EF4-FFF2-40B4-BE49-F238E27FC236}">
                <a16:creationId xmlns:a16="http://schemas.microsoft.com/office/drawing/2014/main" id="{07D49270-8216-8461-0FEC-BE1F98093717}"/>
              </a:ext>
            </a:extLst>
          </p:cNvPr>
          <p:cNvSpPr txBox="1">
            <a:spLocks/>
          </p:cNvSpPr>
          <p:nvPr/>
        </p:nvSpPr>
        <p:spPr>
          <a:xfrm>
            <a:off x="132866" y="99368"/>
            <a:ext cx="3135086"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OBJETIVOS</a:t>
            </a:r>
            <a:endParaRPr lang="es-CO" sz="2400" dirty="0">
              <a:solidFill>
                <a:srgbClr val="006666"/>
              </a:solidFill>
              <a:latin typeface="Segoe UI Black" panose="020B0A02040204020203" pitchFamily="34" charset="0"/>
              <a:ea typeface="Segoe UI Black" panose="020B0A02040204020203" pitchFamily="34" charset="0"/>
            </a:endParaRPr>
          </a:p>
        </p:txBody>
      </p:sp>
      <p:graphicFrame>
        <p:nvGraphicFramePr>
          <p:cNvPr id="5" name="Diagrama 4">
            <a:extLst>
              <a:ext uri="{FF2B5EF4-FFF2-40B4-BE49-F238E27FC236}">
                <a16:creationId xmlns:a16="http://schemas.microsoft.com/office/drawing/2014/main" id="{BE45CB52-C260-D3C3-2B18-E84161841A58}"/>
              </a:ext>
            </a:extLst>
          </p:cNvPr>
          <p:cNvGraphicFramePr/>
          <p:nvPr>
            <p:extLst>
              <p:ext uri="{D42A27DB-BD31-4B8C-83A1-F6EECF244321}">
                <p14:modId xmlns:p14="http://schemas.microsoft.com/office/powerpoint/2010/main" val="1894619837"/>
              </p:ext>
            </p:extLst>
          </p:nvPr>
        </p:nvGraphicFramePr>
        <p:xfrm>
          <a:off x="394773" y="639903"/>
          <a:ext cx="7281610" cy="40337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descr="Logotipo&#10;&#10;El contenido generado por IA puede ser incorrecto.">
            <a:extLst>
              <a:ext uri="{FF2B5EF4-FFF2-40B4-BE49-F238E27FC236}">
                <a16:creationId xmlns:a16="http://schemas.microsoft.com/office/drawing/2014/main" id="{B2DDCAD0-D08E-F08E-A27A-24CAFD376566}"/>
              </a:ext>
            </a:extLst>
          </p:cNvPr>
          <p:cNvPicPr>
            <a:picLocks noChangeAspect="1"/>
          </p:cNvPicPr>
          <p:nvPr/>
        </p:nvPicPr>
        <p:blipFill>
          <a:blip r:embed="rId10"/>
          <a:stretch>
            <a:fillRect/>
          </a:stretch>
        </p:blipFill>
        <p:spPr>
          <a:xfrm>
            <a:off x="247725" y="4775230"/>
            <a:ext cx="640584" cy="268902"/>
          </a:xfrm>
          <a:prstGeom prst="rect">
            <a:avLst/>
          </a:prstGeom>
        </p:spPr>
      </p:pic>
    </p:spTree>
    <p:extLst>
      <p:ext uri="{BB962C8B-B14F-4D97-AF65-F5344CB8AC3E}">
        <p14:creationId xmlns:p14="http://schemas.microsoft.com/office/powerpoint/2010/main" val="378543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088" y="552007"/>
            <a:ext cx="1849391" cy="3024414"/>
          </a:xfrm>
          <a:prstGeom prst="rect">
            <a:avLst/>
          </a:prstGeom>
        </p:spPr>
      </p:pic>
      <p:pic>
        <p:nvPicPr>
          <p:cNvPr id="2" name="Imagen 1" descr="Imagen que contiene Interfaz de usuario gráfica&#10;&#10;El contenido generado por IA puede ser incorrecto.">
            <a:extLst>
              <a:ext uri="{FF2B5EF4-FFF2-40B4-BE49-F238E27FC236}">
                <a16:creationId xmlns:a16="http://schemas.microsoft.com/office/drawing/2014/main" id="{96EF09F9-6AA2-ED9C-8F21-F907D523DFED}"/>
              </a:ext>
            </a:extLst>
          </p:cNvPr>
          <p:cNvPicPr>
            <a:picLocks noChangeAspect="1"/>
          </p:cNvPicPr>
          <p:nvPr/>
        </p:nvPicPr>
        <p:blipFill>
          <a:blip r:embed="rId3"/>
          <a:srcRect l="5675" t="44199" r="25509" b="4673"/>
          <a:stretch/>
        </p:blipFill>
        <p:spPr>
          <a:xfrm>
            <a:off x="384629" y="769106"/>
            <a:ext cx="8699650" cy="343375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65" y="4688863"/>
            <a:ext cx="811136" cy="384628"/>
          </a:xfrm>
          <a:prstGeom prst="rect">
            <a:avLst/>
          </a:prstGeom>
        </p:spPr>
      </p:pic>
      <p:sp>
        <p:nvSpPr>
          <p:cNvPr id="7" name="CuadroTexto 6">
            <a:extLst>
              <a:ext uri="{FF2B5EF4-FFF2-40B4-BE49-F238E27FC236}">
                <a16:creationId xmlns:a16="http://schemas.microsoft.com/office/drawing/2014/main" id="{620B16BE-0354-0485-FB98-EC1075BBDB75}"/>
              </a:ext>
            </a:extLst>
          </p:cNvPr>
          <p:cNvSpPr txBox="1"/>
          <p:nvPr/>
        </p:nvSpPr>
        <p:spPr>
          <a:xfrm>
            <a:off x="384629" y="4144999"/>
            <a:ext cx="1690914" cy="384628"/>
          </a:xfrm>
          <a:prstGeom prst="rect">
            <a:avLst/>
          </a:prstGeom>
          <a:solidFill>
            <a:schemeClr val="bg1"/>
          </a:solidFill>
        </p:spPr>
        <p:txBody>
          <a:bodyPr wrap="square" rtlCol="0">
            <a:spAutoFit/>
          </a:bodyPr>
          <a:lstStyle/>
          <a:p>
            <a:endParaRPr lang="es-CO" dirty="0"/>
          </a:p>
        </p:txBody>
      </p:sp>
      <p:sp>
        <p:nvSpPr>
          <p:cNvPr id="9" name="CuadroTexto 8">
            <a:extLst>
              <a:ext uri="{FF2B5EF4-FFF2-40B4-BE49-F238E27FC236}">
                <a16:creationId xmlns:a16="http://schemas.microsoft.com/office/drawing/2014/main" id="{8576CDD5-EF16-9306-B578-5C7BE75F1682}"/>
              </a:ext>
            </a:extLst>
          </p:cNvPr>
          <p:cNvSpPr txBox="1"/>
          <p:nvPr/>
        </p:nvSpPr>
        <p:spPr>
          <a:xfrm>
            <a:off x="1865086" y="224097"/>
            <a:ext cx="4673600" cy="327910"/>
          </a:xfrm>
          <a:prstGeom prst="rect">
            <a:avLst/>
          </a:prstGeom>
          <a:solidFill>
            <a:srgbClr val="009999"/>
          </a:solidFill>
          <a:effectLst>
            <a:reflection blurRad="6350" stA="50000" endA="300" endPos="55000" dir="5400000" sy="-100000" algn="bl" rotWithShape="0"/>
          </a:effectLst>
        </p:spPr>
        <p:txBody>
          <a:bodyPr wrap="square">
            <a:spAutoFit/>
          </a:bodyPr>
          <a:lstStyle/>
          <a:p>
            <a:pPr marL="457200" marR="0">
              <a:lnSpc>
                <a:spcPct val="115000"/>
              </a:lnSpc>
              <a:spcAft>
                <a:spcPts val="800"/>
              </a:spcAft>
            </a:pPr>
            <a:r>
              <a:rPr lang="es-CO"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LINEA DE TIEMPO : LIBERTAD DE EXPRESION </a:t>
            </a:r>
          </a:p>
        </p:txBody>
      </p:sp>
      <p:pic>
        <p:nvPicPr>
          <p:cNvPr id="3" name="Imagen 2" descr="Logotipo&#10;&#10;El contenido generado por IA puede ser incorrecto.">
            <a:extLst>
              <a:ext uri="{FF2B5EF4-FFF2-40B4-BE49-F238E27FC236}">
                <a16:creationId xmlns:a16="http://schemas.microsoft.com/office/drawing/2014/main" id="{EC13F900-3812-3371-B265-0144480D7E5B}"/>
              </a:ext>
            </a:extLst>
          </p:cNvPr>
          <p:cNvPicPr>
            <a:picLocks noChangeAspect="1"/>
          </p:cNvPicPr>
          <p:nvPr/>
        </p:nvPicPr>
        <p:blipFill>
          <a:blip r:embed="rId5"/>
          <a:stretch>
            <a:fillRect/>
          </a:stretch>
        </p:blipFill>
        <p:spPr>
          <a:xfrm>
            <a:off x="1103085" y="4746726"/>
            <a:ext cx="640584" cy="268902"/>
          </a:xfrm>
          <a:prstGeom prst="rect">
            <a:avLst/>
          </a:prstGeom>
        </p:spPr>
      </p:pic>
      <p:sp>
        <p:nvSpPr>
          <p:cNvPr id="8" name="Google Shape;69;p14">
            <a:extLst>
              <a:ext uri="{FF2B5EF4-FFF2-40B4-BE49-F238E27FC236}">
                <a16:creationId xmlns:a16="http://schemas.microsoft.com/office/drawing/2014/main" id="{BCEB2410-96AE-0D38-474F-5CC75F817221}"/>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6</a:t>
            </a:fld>
            <a:endParaRPr sz="1400" dirty="0"/>
          </a:p>
        </p:txBody>
      </p:sp>
    </p:spTree>
    <p:extLst>
      <p:ext uri="{BB962C8B-B14F-4D97-AF65-F5344CB8AC3E}">
        <p14:creationId xmlns:p14="http://schemas.microsoft.com/office/powerpoint/2010/main" val="409940223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a:extLst>
            <a:ext uri="{FF2B5EF4-FFF2-40B4-BE49-F238E27FC236}">
              <a16:creationId xmlns:a16="http://schemas.microsoft.com/office/drawing/2014/main" id="{3E5CA618-1571-14C8-E2BC-2D6CBD483C1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5BE2606-C4B5-B815-C0D5-D1C17A959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414" y="1111684"/>
            <a:ext cx="1849391" cy="1963530"/>
          </a:xfrm>
          <a:prstGeom prst="rect">
            <a:avLst/>
          </a:prstGeom>
        </p:spPr>
      </p:pic>
      <p:pic>
        <p:nvPicPr>
          <p:cNvPr id="6" name="Imagen 5">
            <a:extLst>
              <a:ext uri="{FF2B5EF4-FFF2-40B4-BE49-F238E27FC236}">
                <a16:creationId xmlns:a16="http://schemas.microsoft.com/office/drawing/2014/main" id="{A50F5287-E04F-3968-5AAF-9EE337C0A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65" y="4688863"/>
            <a:ext cx="811136" cy="384628"/>
          </a:xfrm>
          <a:prstGeom prst="rect">
            <a:avLst/>
          </a:prstGeom>
        </p:spPr>
      </p:pic>
      <p:sp>
        <p:nvSpPr>
          <p:cNvPr id="7" name="CuadroTexto 6">
            <a:extLst>
              <a:ext uri="{FF2B5EF4-FFF2-40B4-BE49-F238E27FC236}">
                <a16:creationId xmlns:a16="http://schemas.microsoft.com/office/drawing/2014/main" id="{052A775B-EA9F-DE5D-E6CE-6E7FDADBE294}"/>
              </a:ext>
            </a:extLst>
          </p:cNvPr>
          <p:cNvSpPr txBox="1"/>
          <p:nvPr/>
        </p:nvSpPr>
        <p:spPr>
          <a:xfrm>
            <a:off x="384629" y="4144999"/>
            <a:ext cx="1690914" cy="384628"/>
          </a:xfrm>
          <a:prstGeom prst="rect">
            <a:avLst/>
          </a:prstGeom>
          <a:solidFill>
            <a:schemeClr val="bg1"/>
          </a:solidFill>
        </p:spPr>
        <p:txBody>
          <a:bodyPr wrap="square" rtlCol="0">
            <a:spAutoFit/>
          </a:bodyPr>
          <a:lstStyle/>
          <a:p>
            <a:endParaRPr lang="es-CO" dirty="0"/>
          </a:p>
        </p:txBody>
      </p:sp>
      <p:sp>
        <p:nvSpPr>
          <p:cNvPr id="3" name="Rectángulo: esquinas redondeadas 2">
            <a:extLst>
              <a:ext uri="{FF2B5EF4-FFF2-40B4-BE49-F238E27FC236}">
                <a16:creationId xmlns:a16="http://schemas.microsoft.com/office/drawing/2014/main" id="{537A3CB6-15EA-F8C8-296B-147D5E102FAC}"/>
              </a:ext>
            </a:extLst>
          </p:cNvPr>
          <p:cNvSpPr/>
          <p:nvPr/>
        </p:nvSpPr>
        <p:spPr>
          <a:xfrm>
            <a:off x="893955" y="168580"/>
            <a:ext cx="6763003" cy="539085"/>
          </a:xfrm>
          <a:prstGeom prst="roundRect">
            <a:avLst/>
          </a:prstGeom>
          <a:solidFill>
            <a:srgbClr val="33CCCC"/>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2000" b="1" dirty="0">
                <a:ln/>
                <a:solidFill>
                  <a:schemeClr val="bg1"/>
                </a:solidFill>
                <a:effectLst>
                  <a:outerShdw blurRad="38100" dist="38100" dir="2700000" algn="tl">
                    <a:srgbClr val="000000">
                      <a:alpha val="43137"/>
                    </a:srgbClr>
                  </a:outerShdw>
                </a:effectLst>
              </a:rPr>
              <a:t>MARCO NORMATIVO: SEGÚN LA CONSTITUCIÓN </a:t>
            </a:r>
            <a:endParaRPr lang="es-CO" sz="2000" b="1" dirty="0">
              <a:ln/>
              <a:solidFill>
                <a:schemeClr val="bg1"/>
              </a:solidFill>
              <a:effectLst>
                <a:outerShdw blurRad="38100" dist="38100" dir="2700000" algn="tl">
                  <a:srgbClr val="000000">
                    <a:alpha val="43137"/>
                  </a:srgbClr>
                </a:outerShdw>
              </a:effectLst>
            </a:endParaRPr>
          </a:p>
        </p:txBody>
      </p:sp>
      <p:sp>
        <p:nvSpPr>
          <p:cNvPr id="10" name="Rectángulo: esquinas redondeadas 9">
            <a:extLst>
              <a:ext uri="{FF2B5EF4-FFF2-40B4-BE49-F238E27FC236}">
                <a16:creationId xmlns:a16="http://schemas.microsoft.com/office/drawing/2014/main" id="{C97533DE-A106-618D-ACD7-A0E0D5C8B236}"/>
              </a:ext>
            </a:extLst>
          </p:cNvPr>
          <p:cNvSpPr/>
          <p:nvPr/>
        </p:nvSpPr>
        <p:spPr>
          <a:xfrm>
            <a:off x="179567" y="1442544"/>
            <a:ext cx="1936594" cy="2945239"/>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dirty="0">
                <a:ln/>
                <a:solidFill>
                  <a:srgbClr val="FF0000"/>
                </a:solidFill>
                <a:effectLst>
                  <a:outerShdw blurRad="38100" dist="38100" dir="2700000" algn="tl">
                    <a:srgbClr val="000000">
                      <a:alpha val="43137"/>
                    </a:srgbClr>
                  </a:outerShdw>
                </a:effectLst>
              </a:rPr>
              <a:t>ARTICULO 103  </a:t>
            </a:r>
          </a:p>
          <a:p>
            <a:pPr algn="ct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El  estado contribuirá a la organización, promoción y capacitación de las Asociaciones de los Ciudadanos</a:t>
            </a:r>
            <a:endParaRPr lang="es-CO" b="1" u="sng" dirty="0">
              <a:ln/>
              <a:solidFill>
                <a:schemeClr val="tx1"/>
              </a:solidFill>
              <a:effectLst>
                <a:outerShdw blurRad="38100" dist="38100" dir="2700000" algn="tl">
                  <a:srgbClr val="000000">
                    <a:alpha val="43137"/>
                  </a:srgbClr>
                </a:outerShdw>
              </a:effectLst>
            </a:endParaRPr>
          </a:p>
        </p:txBody>
      </p:sp>
      <p:sp>
        <p:nvSpPr>
          <p:cNvPr id="11" name="Rectángulo: esquinas redondeadas 10">
            <a:extLst>
              <a:ext uri="{FF2B5EF4-FFF2-40B4-BE49-F238E27FC236}">
                <a16:creationId xmlns:a16="http://schemas.microsoft.com/office/drawing/2014/main" id="{D39A9A31-BB55-AA51-1369-49E6FEB11E7D}"/>
              </a:ext>
            </a:extLst>
          </p:cNvPr>
          <p:cNvSpPr/>
          <p:nvPr/>
        </p:nvSpPr>
        <p:spPr>
          <a:xfrm>
            <a:off x="2380849" y="1453213"/>
            <a:ext cx="2003727" cy="2923900"/>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just"/>
            <a:r>
              <a:rPr lang="es-CO" sz="1100" b="1" dirty="0">
                <a:ln/>
                <a:solidFill>
                  <a:srgbClr val="FF0000"/>
                </a:solidFill>
                <a:effectLst>
                  <a:outerShdw blurRad="38100" dist="38100" dir="2700000" algn="tl">
                    <a:srgbClr val="000000">
                      <a:alpha val="43137"/>
                    </a:srgbClr>
                  </a:outerShdw>
                </a:effectLst>
              </a:rPr>
              <a:t>ARTICULO 270 </a:t>
            </a: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 Participación Ciudadana.</a:t>
            </a:r>
          </a:p>
          <a:p>
            <a:pPr algn="just"/>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La ley organizara las formas y los </a:t>
            </a: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sistemas de participación </a:t>
            </a: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que permitan vigilar la </a:t>
            </a: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gestión Publica </a:t>
            </a:r>
            <a:r>
              <a:rPr lang="es-CO" sz="1100" b="1" dirty="0">
                <a:ln/>
                <a:solidFill>
                  <a:srgbClr val="000000"/>
                </a:solidFill>
                <a:effectLst>
                  <a:outerShdw blurRad="38100" dist="38100" dir="2700000" algn="tl">
                    <a:srgbClr val="000000">
                      <a:alpha val="43137"/>
                    </a:srgbClr>
                  </a:outerShdw>
                </a:effectLst>
                <a:latin typeface="Calibri" panose="020F0502020204030204" pitchFamily="34" charset="0"/>
              </a:rPr>
              <a:t>y que se  cumpla en los diversos niveles administrativos y sus resultados</a:t>
            </a:r>
            <a:endParaRPr lang="es-CO" b="1" dirty="0">
              <a:ln/>
              <a:solidFill>
                <a:schemeClr val="tx1"/>
              </a:solidFill>
              <a:effectLst>
                <a:outerShdw blurRad="38100" dist="38100" dir="2700000" algn="tl">
                  <a:srgbClr val="000000">
                    <a:alpha val="43137"/>
                  </a:srgbClr>
                </a:outerShdw>
              </a:effectLst>
            </a:endParaRPr>
          </a:p>
        </p:txBody>
      </p:sp>
      <p:sp>
        <p:nvSpPr>
          <p:cNvPr id="12" name="Rectángulo: esquinas redondeadas 11">
            <a:extLst>
              <a:ext uri="{FF2B5EF4-FFF2-40B4-BE49-F238E27FC236}">
                <a16:creationId xmlns:a16="http://schemas.microsoft.com/office/drawing/2014/main" id="{7E49F395-5AFF-F495-3A6D-B68AFA4C6997}"/>
              </a:ext>
            </a:extLst>
          </p:cNvPr>
          <p:cNvSpPr/>
          <p:nvPr/>
        </p:nvSpPr>
        <p:spPr>
          <a:xfrm>
            <a:off x="4600619" y="1453213"/>
            <a:ext cx="2003728" cy="2945239"/>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just"/>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LEY 1751 del 2015 – ESTATURIA DERECHO A LA SALUD </a:t>
            </a:r>
          </a:p>
          <a:p>
            <a:pPr algn="just"/>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Aceptabilidad</a:t>
            </a:r>
            <a:r>
              <a:rPr lang="es-CO" sz="1100" b="1" dirty="0">
                <a:ln/>
                <a:solidFill>
                  <a:schemeClr val="tx1"/>
                </a:solidFill>
                <a:effectLst>
                  <a:outerShdw blurRad="38100" dist="38100" dir="2700000" algn="tl">
                    <a:srgbClr val="000000">
                      <a:alpha val="43137"/>
                    </a:srgbClr>
                  </a:outerShdw>
                </a:effectLst>
                <a:latin typeface="Calibri" panose="020F0502020204030204" pitchFamily="34" charset="0"/>
              </a:rPr>
              <a:t>: Los diferentes agentes deberán ser respetuosos de la ética medica así como las diversas culturas, genero, ciclo de vida, particularidades socioculturales y tener claro el respeto a la confiabilidad </a:t>
            </a: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Art. 12</a:t>
            </a:r>
          </a:p>
        </p:txBody>
      </p:sp>
      <p:sp>
        <p:nvSpPr>
          <p:cNvPr id="13" name="Rectángulo: esquinas redondeadas 12">
            <a:extLst>
              <a:ext uri="{FF2B5EF4-FFF2-40B4-BE49-F238E27FC236}">
                <a16:creationId xmlns:a16="http://schemas.microsoft.com/office/drawing/2014/main" id="{1C95CE31-6476-04FD-01D9-1DC6C37B3738}"/>
              </a:ext>
            </a:extLst>
          </p:cNvPr>
          <p:cNvSpPr/>
          <p:nvPr/>
        </p:nvSpPr>
        <p:spPr>
          <a:xfrm>
            <a:off x="6936849" y="1414142"/>
            <a:ext cx="2003729" cy="2984310"/>
          </a:xfrm>
          <a:prstGeom prst="roundRect">
            <a:avLst/>
          </a:prstGeom>
          <a:solidFill>
            <a:schemeClr val="tx2"/>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CO" sz="1100" b="1" dirty="0">
                <a:ln/>
                <a:solidFill>
                  <a:srgbClr val="FF0000"/>
                </a:solidFill>
                <a:effectLst>
                  <a:outerShdw blurRad="38100" dist="38100" dir="2700000" algn="tl">
                    <a:srgbClr val="000000">
                      <a:alpha val="43137"/>
                    </a:srgbClr>
                  </a:outerShdw>
                </a:effectLst>
                <a:latin typeface="Calibri" panose="020F0502020204030204" pitchFamily="34" charset="0"/>
              </a:rPr>
              <a:t>DECRETO 780/2016</a:t>
            </a:r>
            <a:r>
              <a:rPr lang="es-CO" sz="1100" b="1" dirty="0">
                <a:ln/>
                <a:solidFill>
                  <a:schemeClr val="tx1"/>
                </a:solidFill>
                <a:effectLst>
                  <a:outerShdw blurRad="38100" dist="38100" dir="2700000" algn="tl">
                    <a:srgbClr val="000000">
                      <a:alpha val="43137"/>
                    </a:srgbClr>
                  </a:outerShdw>
                </a:effectLst>
                <a:latin typeface="Calibri" panose="020F0502020204030204" pitchFamily="34" charset="0"/>
              </a:rPr>
              <a:t>:</a:t>
            </a:r>
          </a:p>
          <a:p>
            <a:pPr algn="just"/>
            <a:r>
              <a:rPr lang="es-ES" sz="1000" b="1" dirty="0">
                <a:ln/>
                <a:solidFill>
                  <a:schemeClr val="tx1"/>
                </a:solidFill>
                <a:effectLst>
                  <a:outerShdw blurRad="38100" dist="38100" dir="2700000" algn="tl">
                    <a:srgbClr val="000000">
                      <a:alpha val="43137"/>
                    </a:srgbClr>
                  </a:outerShdw>
                </a:effectLst>
                <a:latin typeface="Calibri" panose="020F0502020204030204" pitchFamily="34" charset="0"/>
              </a:rPr>
              <a:t>establece mecanismos de participación ciudadana en el sistema de salud colombiano. La participación ciudadana, según el decreto, es "un proceso de interacción social para intervenir en las decisiones de salud". Los mecanismos incluyen la participación en comités de participación comunitaria en salud (COPACO), veedurías ciudadanas, y la participación a través de asociaciones de usuarios</a:t>
            </a:r>
            <a:r>
              <a:rPr lang="es-CO" sz="1000" b="1" dirty="0">
                <a:ln/>
                <a:solidFill>
                  <a:schemeClr val="tx1"/>
                </a:solidFill>
                <a:effectLst>
                  <a:outerShdw blurRad="38100" dist="38100" dir="2700000" algn="tl">
                    <a:srgbClr val="000000">
                      <a:alpha val="43137"/>
                    </a:srgbClr>
                  </a:outerShdw>
                </a:effectLst>
                <a:latin typeface="Calibri" panose="020F0502020204030204" pitchFamily="34" charset="0"/>
              </a:rPr>
              <a:t> </a:t>
            </a:r>
          </a:p>
        </p:txBody>
      </p:sp>
      <p:pic>
        <p:nvPicPr>
          <p:cNvPr id="2" name="Imagen 1" descr="Logotipo&#10;&#10;El contenido generado por IA puede ser incorrecto.">
            <a:extLst>
              <a:ext uri="{FF2B5EF4-FFF2-40B4-BE49-F238E27FC236}">
                <a16:creationId xmlns:a16="http://schemas.microsoft.com/office/drawing/2014/main" id="{C2C90AAB-0B91-A8FB-52AF-4C56BCD6C44C}"/>
              </a:ext>
            </a:extLst>
          </p:cNvPr>
          <p:cNvPicPr>
            <a:picLocks noChangeAspect="1"/>
          </p:cNvPicPr>
          <p:nvPr/>
        </p:nvPicPr>
        <p:blipFill>
          <a:blip r:embed="rId4"/>
          <a:stretch>
            <a:fillRect/>
          </a:stretch>
        </p:blipFill>
        <p:spPr>
          <a:xfrm>
            <a:off x="1147864" y="4746726"/>
            <a:ext cx="640584" cy="268902"/>
          </a:xfrm>
          <a:prstGeom prst="rect">
            <a:avLst/>
          </a:prstGeom>
        </p:spPr>
      </p:pic>
      <p:sp>
        <p:nvSpPr>
          <p:cNvPr id="4" name="Google Shape;69;p14">
            <a:extLst>
              <a:ext uri="{FF2B5EF4-FFF2-40B4-BE49-F238E27FC236}">
                <a16:creationId xmlns:a16="http://schemas.microsoft.com/office/drawing/2014/main" id="{739844B7-AFB2-C3B0-C742-498096D23A03}"/>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200"/>
              <a:t>7</a:t>
            </a:fld>
            <a:endParaRPr sz="1200" dirty="0"/>
          </a:p>
        </p:txBody>
      </p:sp>
    </p:spTree>
    <p:extLst>
      <p:ext uri="{BB962C8B-B14F-4D97-AF65-F5344CB8AC3E}">
        <p14:creationId xmlns:p14="http://schemas.microsoft.com/office/powerpoint/2010/main" val="4200110148"/>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a:extLst>
            <a:ext uri="{FF2B5EF4-FFF2-40B4-BE49-F238E27FC236}">
              <a16:creationId xmlns:a16="http://schemas.microsoft.com/office/drawing/2014/main" id="{469FF0D4-2892-2B51-1868-14F926B145B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8019E27-B1F4-1408-758B-BF65DAD48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121" y="1866206"/>
            <a:ext cx="1637620" cy="1668732"/>
          </a:xfrm>
          <a:prstGeom prst="rect">
            <a:avLst/>
          </a:prstGeom>
        </p:spPr>
      </p:pic>
      <p:pic>
        <p:nvPicPr>
          <p:cNvPr id="6" name="Imagen 5">
            <a:extLst>
              <a:ext uri="{FF2B5EF4-FFF2-40B4-BE49-F238E27FC236}">
                <a16:creationId xmlns:a16="http://schemas.microsoft.com/office/drawing/2014/main" id="{73A277AB-7486-68F2-CA19-BDEF39CC8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 y="4762204"/>
            <a:ext cx="702278" cy="268903"/>
          </a:xfrm>
          <a:prstGeom prst="rect">
            <a:avLst/>
          </a:prstGeom>
        </p:spPr>
      </p:pic>
      <p:sp>
        <p:nvSpPr>
          <p:cNvPr id="3" name="Rectángulo: esquinas redondeadas 2">
            <a:extLst>
              <a:ext uri="{FF2B5EF4-FFF2-40B4-BE49-F238E27FC236}">
                <a16:creationId xmlns:a16="http://schemas.microsoft.com/office/drawing/2014/main" id="{653348A3-8BE2-7532-6A08-390AFDFE5E63}"/>
              </a:ext>
            </a:extLst>
          </p:cNvPr>
          <p:cNvSpPr/>
          <p:nvPr/>
        </p:nvSpPr>
        <p:spPr>
          <a:xfrm>
            <a:off x="742879" y="435616"/>
            <a:ext cx="7383353" cy="539085"/>
          </a:xfrm>
          <a:prstGeom prst="roundRect">
            <a:avLst/>
          </a:prstGeom>
          <a:solidFill>
            <a:srgbClr val="33CCCC"/>
          </a:solidFill>
          <a:ln w="57150" cmpd="sng">
            <a:solidFill>
              <a:schemeClr val="bg1"/>
            </a:solidFill>
            <a:prstDash val="sysDot"/>
            <a:round/>
          </a:ln>
        </p:spPr>
        <p:style>
          <a:lnRef idx="3">
            <a:schemeClr val="lt1"/>
          </a:lnRef>
          <a:fillRef idx="1">
            <a:schemeClr val="accent4"/>
          </a:fillRef>
          <a:effectRef idx="1">
            <a:schemeClr val="accent4"/>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s-ES" sz="2000" b="1" dirty="0">
                <a:ln/>
                <a:solidFill>
                  <a:schemeClr val="bg1"/>
                </a:solidFill>
                <a:effectLst>
                  <a:outerShdw blurRad="38100" dist="38100" dir="2700000" algn="tl">
                    <a:srgbClr val="000000">
                      <a:alpha val="43137"/>
                    </a:srgbClr>
                  </a:outerShdw>
                </a:effectLst>
              </a:rPr>
              <a:t>MECANISMOS DE PARTICIPACIÓN SOCIAL EN SALUD </a:t>
            </a:r>
            <a:endParaRPr lang="es-CO" sz="2000" b="1" dirty="0">
              <a:ln/>
              <a:solidFill>
                <a:schemeClr val="bg1"/>
              </a:solidFill>
              <a:effectLst>
                <a:outerShdw blurRad="38100" dist="38100" dir="2700000" algn="tl">
                  <a:srgbClr val="000000">
                    <a:alpha val="43137"/>
                  </a:srgbClr>
                </a:outerShdw>
              </a:effectLst>
            </a:endParaRPr>
          </a:p>
        </p:txBody>
      </p:sp>
      <p:sp>
        <p:nvSpPr>
          <p:cNvPr id="14" name="Elipse 13">
            <a:extLst>
              <a:ext uri="{FF2B5EF4-FFF2-40B4-BE49-F238E27FC236}">
                <a16:creationId xmlns:a16="http://schemas.microsoft.com/office/drawing/2014/main" id="{80DCFB66-C814-122A-9ED7-D5DE6C9C9A07}"/>
              </a:ext>
            </a:extLst>
          </p:cNvPr>
          <p:cNvSpPr/>
          <p:nvPr/>
        </p:nvSpPr>
        <p:spPr>
          <a:xfrm>
            <a:off x="508839" y="1692492"/>
            <a:ext cx="2084068" cy="2119947"/>
          </a:xfrm>
          <a:prstGeom prst="ellipse">
            <a:avLst/>
          </a:prstGeom>
          <a:solidFill>
            <a:schemeClr val="accent2">
              <a:lumMod val="20000"/>
              <a:lumOff val="8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800" dirty="0">
                <a:solidFill>
                  <a:srgbClr val="073762"/>
                </a:solidFill>
                <a:latin typeface="Calibri" panose="020F0502020204030204" pitchFamily="34" charset="0"/>
              </a:rPr>
              <a:t>A</a:t>
            </a:r>
            <a:r>
              <a:rPr lang="es-CO" sz="1800" dirty="0">
                <a:solidFill>
                  <a:srgbClr val="073762"/>
                </a:solidFill>
                <a:latin typeface="Calibri" panose="020F0502020204030204" pitchFamily="34" charset="0"/>
              </a:rPr>
              <a:t>LIANZAS DE USUARIOS </a:t>
            </a:r>
            <a:endParaRPr lang="es-CO" sz="1100" dirty="0"/>
          </a:p>
        </p:txBody>
      </p:sp>
      <p:sp>
        <p:nvSpPr>
          <p:cNvPr id="15" name="Elipse 14">
            <a:extLst>
              <a:ext uri="{FF2B5EF4-FFF2-40B4-BE49-F238E27FC236}">
                <a16:creationId xmlns:a16="http://schemas.microsoft.com/office/drawing/2014/main" id="{57E451DC-A12E-5C1F-6B17-4452119B140C}"/>
              </a:ext>
            </a:extLst>
          </p:cNvPr>
          <p:cNvSpPr/>
          <p:nvPr/>
        </p:nvSpPr>
        <p:spPr>
          <a:xfrm>
            <a:off x="2226365" y="1744387"/>
            <a:ext cx="2155638" cy="2119947"/>
          </a:xfrm>
          <a:prstGeom prst="ellipse">
            <a:avLst/>
          </a:prstGeom>
          <a:solidFill>
            <a:srgbClr val="C4F5F5"/>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0" i="0" u="none" strike="noStrike" baseline="0" dirty="0">
                <a:solidFill>
                  <a:srgbClr val="073762"/>
                </a:solidFill>
                <a:latin typeface="Calibri" panose="020F0502020204030204" pitchFamily="34" charset="0"/>
              </a:rPr>
              <a:t>COMITÉ DE ETICA HOSPITALARIA</a:t>
            </a:r>
            <a:endParaRPr lang="es-CO" sz="1600" dirty="0"/>
          </a:p>
        </p:txBody>
      </p:sp>
      <p:sp>
        <p:nvSpPr>
          <p:cNvPr id="16" name="Elipse 15">
            <a:extLst>
              <a:ext uri="{FF2B5EF4-FFF2-40B4-BE49-F238E27FC236}">
                <a16:creationId xmlns:a16="http://schemas.microsoft.com/office/drawing/2014/main" id="{886ADFCA-7C72-0DEC-9B19-0F4EF16C1D13}"/>
              </a:ext>
            </a:extLst>
          </p:cNvPr>
          <p:cNvSpPr/>
          <p:nvPr/>
        </p:nvSpPr>
        <p:spPr>
          <a:xfrm>
            <a:off x="4053146" y="1688305"/>
            <a:ext cx="2232821" cy="2223735"/>
          </a:xfrm>
          <a:prstGeom prst="ellipse">
            <a:avLst/>
          </a:prstGeom>
          <a:solidFill>
            <a:srgbClr val="33CCCC"/>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0" i="0" u="none" strike="noStrike" baseline="0" dirty="0">
                <a:solidFill>
                  <a:srgbClr val="073762"/>
                </a:solidFill>
                <a:latin typeface="Calibri" panose="020F0502020204030204" pitchFamily="34" charset="0"/>
              </a:rPr>
              <a:t>COMITÉ DE PARTICIPACION COMUNITARIA EN SALUD -</a:t>
            </a:r>
            <a:r>
              <a:rPr lang="es-CO" sz="1800" b="1" i="0" u="none" strike="noStrike" baseline="0" dirty="0">
                <a:solidFill>
                  <a:srgbClr val="C4F5F5"/>
                </a:solidFill>
                <a:latin typeface="Calibri" panose="020F0502020204030204" pitchFamily="34" charset="0"/>
              </a:rPr>
              <a:t>COPACOS</a:t>
            </a:r>
            <a:endParaRPr lang="es-CO" sz="1600" b="1" dirty="0">
              <a:solidFill>
                <a:srgbClr val="C4F5F5"/>
              </a:solidFill>
            </a:endParaRPr>
          </a:p>
        </p:txBody>
      </p:sp>
      <p:sp>
        <p:nvSpPr>
          <p:cNvPr id="17" name="Elipse 16">
            <a:extLst>
              <a:ext uri="{FF2B5EF4-FFF2-40B4-BE49-F238E27FC236}">
                <a16:creationId xmlns:a16="http://schemas.microsoft.com/office/drawing/2014/main" id="{4C7E845D-992B-C1F5-8950-8AF048904FB3}"/>
              </a:ext>
            </a:extLst>
          </p:cNvPr>
          <p:cNvSpPr/>
          <p:nvPr/>
        </p:nvSpPr>
        <p:spPr>
          <a:xfrm>
            <a:off x="5957110" y="1640599"/>
            <a:ext cx="2081659" cy="2119947"/>
          </a:xfrm>
          <a:prstGeom prst="ellipse">
            <a:avLst/>
          </a:prstGeom>
          <a:blipFill>
            <a:blip r:embed="rId4"/>
            <a:tile tx="0" ty="0" sx="100000" sy="100000" flip="none" algn="tl"/>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b="0" i="0" u="none" strike="noStrike" baseline="0" dirty="0">
                <a:solidFill>
                  <a:srgbClr val="073762"/>
                </a:solidFill>
                <a:latin typeface="Calibri" panose="020F0502020204030204" pitchFamily="34" charset="0"/>
              </a:rPr>
              <a:t>VEEDURIAS EN SALUD </a:t>
            </a:r>
            <a:endParaRPr lang="es-CO" sz="1100" dirty="0"/>
          </a:p>
        </p:txBody>
      </p:sp>
      <p:pic>
        <p:nvPicPr>
          <p:cNvPr id="2" name="Imagen 1" descr="Logotipo&#10;&#10;El contenido generado por IA puede ser incorrecto.">
            <a:extLst>
              <a:ext uri="{FF2B5EF4-FFF2-40B4-BE49-F238E27FC236}">
                <a16:creationId xmlns:a16="http://schemas.microsoft.com/office/drawing/2014/main" id="{668F91E0-7534-C882-1C47-564605A76C2B}"/>
              </a:ext>
            </a:extLst>
          </p:cNvPr>
          <p:cNvPicPr>
            <a:picLocks noChangeAspect="1"/>
          </p:cNvPicPr>
          <p:nvPr/>
        </p:nvPicPr>
        <p:blipFill>
          <a:blip r:embed="rId5"/>
          <a:stretch>
            <a:fillRect/>
          </a:stretch>
        </p:blipFill>
        <p:spPr>
          <a:xfrm>
            <a:off x="910289" y="4762205"/>
            <a:ext cx="640584" cy="268902"/>
          </a:xfrm>
          <a:prstGeom prst="rect">
            <a:avLst/>
          </a:prstGeom>
        </p:spPr>
      </p:pic>
      <p:sp>
        <p:nvSpPr>
          <p:cNvPr id="4" name="Google Shape;69;p14">
            <a:extLst>
              <a:ext uri="{FF2B5EF4-FFF2-40B4-BE49-F238E27FC236}">
                <a16:creationId xmlns:a16="http://schemas.microsoft.com/office/drawing/2014/main" id="{E4EF08BE-E9B1-DBC7-C5CC-88F6AC282FDB}"/>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8</a:t>
            </a:fld>
            <a:endParaRPr sz="1400" dirty="0"/>
          </a:p>
        </p:txBody>
      </p:sp>
    </p:spTree>
    <p:extLst>
      <p:ext uri="{BB962C8B-B14F-4D97-AF65-F5344CB8AC3E}">
        <p14:creationId xmlns:p14="http://schemas.microsoft.com/office/powerpoint/2010/main" val="200162919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4F5F5"/>
            </a:gs>
            <a:gs pos="66000">
              <a:srgbClr val="33CCCC"/>
            </a:gs>
            <a:gs pos="85000">
              <a:srgbClr val="009999"/>
            </a:gs>
            <a:gs pos="100000">
              <a:srgbClr val="006666"/>
            </a:gs>
          </a:gsLst>
          <a:lin ang="5400000" scaled="1"/>
        </a:gradFill>
        <a:effectLst/>
      </p:bgPr>
    </p:bg>
    <p:spTree>
      <p:nvGrpSpPr>
        <p:cNvPr id="1" name="">
          <a:extLst>
            <a:ext uri="{FF2B5EF4-FFF2-40B4-BE49-F238E27FC236}">
              <a16:creationId xmlns:a16="http://schemas.microsoft.com/office/drawing/2014/main" id="{1D05F643-D7CB-0327-69CB-42571F7A324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6755C77-546C-27E9-7657-8A50AC184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075" y="1736266"/>
            <a:ext cx="1637620" cy="1668732"/>
          </a:xfrm>
          <a:prstGeom prst="rect">
            <a:avLst/>
          </a:prstGeom>
        </p:spPr>
      </p:pic>
      <p:pic>
        <p:nvPicPr>
          <p:cNvPr id="6" name="Imagen 5">
            <a:extLst>
              <a:ext uri="{FF2B5EF4-FFF2-40B4-BE49-F238E27FC236}">
                <a16:creationId xmlns:a16="http://schemas.microsoft.com/office/drawing/2014/main" id="{9318E800-E86A-D418-EBE5-5AEF3983E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65" y="4800275"/>
            <a:ext cx="811136" cy="273216"/>
          </a:xfrm>
          <a:prstGeom prst="rect">
            <a:avLst/>
          </a:prstGeom>
        </p:spPr>
      </p:pic>
      <p:sp>
        <p:nvSpPr>
          <p:cNvPr id="7" name="CuadroTexto 6">
            <a:extLst>
              <a:ext uri="{FF2B5EF4-FFF2-40B4-BE49-F238E27FC236}">
                <a16:creationId xmlns:a16="http://schemas.microsoft.com/office/drawing/2014/main" id="{F9387561-8E3D-0521-1FD8-322A391D48B3}"/>
              </a:ext>
            </a:extLst>
          </p:cNvPr>
          <p:cNvSpPr txBox="1"/>
          <p:nvPr/>
        </p:nvSpPr>
        <p:spPr>
          <a:xfrm>
            <a:off x="384629" y="4144999"/>
            <a:ext cx="1690914" cy="384628"/>
          </a:xfrm>
          <a:prstGeom prst="rect">
            <a:avLst/>
          </a:prstGeom>
          <a:solidFill>
            <a:schemeClr val="bg1"/>
          </a:solidFill>
        </p:spPr>
        <p:txBody>
          <a:bodyPr wrap="square" rtlCol="0">
            <a:spAutoFit/>
          </a:bodyPr>
          <a:lstStyle/>
          <a:p>
            <a:endParaRPr lang="es-CO" dirty="0"/>
          </a:p>
        </p:txBody>
      </p:sp>
      <p:sp>
        <p:nvSpPr>
          <p:cNvPr id="14" name="Elipse 13">
            <a:extLst>
              <a:ext uri="{FF2B5EF4-FFF2-40B4-BE49-F238E27FC236}">
                <a16:creationId xmlns:a16="http://schemas.microsoft.com/office/drawing/2014/main" id="{F047C14D-89FB-2599-417C-353267A50CA5}"/>
              </a:ext>
            </a:extLst>
          </p:cNvPr>
          <p:cNvSpPr/>
          <p:nvPr/>
        </p:nvSpPr>
        <p:spPr>
          <a:xfrm>
            <a:off x="329958" y="1433663"/>
            <a:ext cx="936767" cy="87077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dirty="0"/>
          </a:p>
        </p:txBody>
      </p:sp>
      <p:sp>
        <p:nvSpPr>
          <p:cNvPr id="16" name="Elipse 15">
            <a:extLst>
              <a:ext uri="{FF2B5EF4-FFF2-40B4-BE49-F238E27FC236}">
                <a16:creationId xmlns:a16="http://schemas.microsoft.com/office/drawing/2014/main" id="{407C8E82-1CCB-CBFF-F3E0-2582FD576CDE}"/>
              </a:ext>
            </a:extLst>
          </p:cNvPr>
          <p:cNvSpPr/>
          <p:nvPr/>
        </p:nvSpPr>
        <p:spPr>
          <a:xfrm>
            <a:off x="329958" y="2534220"/>
            <a:ext cx="936767" cy="87077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b="1" dirty="0">
              <a:solidFill>
                <a:srgbClr val="C4F5F5"/>
              </a:solidFill>
            </a:endParaRPr>
          </a:p>
        </p:txBody>
      </p:sp>
      <p:sp>
        <p:nvSpPr>
          <p:cNvPr id="8" name="Rectángulo: esquinas redondeadas 7">
            <a:extLst>
              <a:ext uri="{FF2B5EF4-FFF2-40B4-BE49-F238E27FC236}">
                <a16:creationId xmlns:a16="http://schemas.microsoft.com/office/drawing/2014/main" id="{59F5B88E-8AC0-DECB-B021-590E5BE45140}"/>
              </a:ext>
            </a:extLst>
          </p:cNvPr>
          <p:cNvSpPr/>
          <p:nvPr/>
        </p:nvSpPr>
        <p:spPr>
          <a:xfrm>
            <a:off x="1611229" y="1439841"/>
            <a:ext cx="7198816" cy="870777"/>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es-ES" sz="1200" dirty="0"/>
              <a:t>Las EAPB  y las instrucciones prestadoras de servicios de  salud, sean </a:t>
            </a:r>
            <a:r>
              <a:rPr lang="es-ES" sz="1200" b="1" dirty="0"/>
              <a:t>privadas o mixta, deberán CONVOCAR  a sus afiliados del régimen contributivo y subsidiado para la constitución  de las Alianzas o Asociaciones   de usuarios</a:t>
            </a:r>
            <a:r>
              <a:rPr lang="es-ES" sz="1200" dirty="0"/>
              <a:t>. ( Por extensión  la Circular  Externa 008 de 2018 de la Supersalud, incluyo a todas las  EAPB</a:t>
            </a:r>
            <a:r>
              <a:rPr lang="es-ES" dirty="0"/>
              <a:t>.</a:t>
            </a:r>
            <a:endParaRPr lang="es-CO" dirty="0"/>
          </a:p>
        </p:txBody>
      </p:sp>
      <p:sp>
        <p:nvSpPr>
          <p:cNvPr id="9" name="Rectángulo: esquinas redondeadas 8">
            <a:extLst>
              <a:ext uri="{FF2B5EF4-FFF2-40B4-BE49-F238E27FC236}">
                <a16:creationId xmlns:a16="http://schemas.microsoft.com/office/drawing/2014/main" id="{A3CF597B-6048-A67D-A579-A88839E05903}"/>
              </a:ext>
            </a:extLst>
          </p:cNvPr>
          <p:cNvSpPr/>
          <p:nvPr/>
        </p:nvSpPr>
        <p:spPr>
          <a:xfrm>
            <a:off x="1611229" y="2634592"/>
            <a:ext cx="7135206" cy="812441"/>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just"/>
            <a:r>
              <a:rPr lang="es-ES" dirty="0"/>
              <a:t>Los usuarios en salud en garantía de su principio de autonomía conforman por voluntad propia la alianza o asociación de usuarios. </a:t>
            </a:r>
            <a:endParaRPr lang="es-CO" dirty="0"/>
          </a:p>
        </p:txBody>
      </p:sp>
      <p:sp>
        <p:nvSpPr>
          <p:cNvPr id="18" name="Título 2">
            <a:extLst>
              <a:ext uri="{FF2B5EF4-FFF2-40B4-BE49-F238E27FC236}">
                <a16:creationId xmlns:a16="http://schemas.microsoft.com/office/drawing/2014/main" id="{ED8B106F-3AD2-D518-9302-99C6B952E5AD}"/>
              </a:ext>
            </a:extLst>
          </p:cNvPr>
          <p:cNvSpPr txBox="1">
            <a:spLocks/>
          </p:cNvSpPr>
          <p:nvPr/>
        </p:nvSpPr>
        <p:spPr>
          <a:xfrm>
            <a:off x="1611229" y="142012"/>
            <a:ext cx="6250877" cy="4789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2400" dirty="0">
                <a:solidFill>
                  <a:srgbClr val="006666"/>
                </a:solidFill>
                <a:latin typeface="Segoe UI Black" panose="020B0A02040204020203" pitchFamily="34" charset="0"/>
                <a:ea typeface="Segoe UI Black" panose="020B0A02040204020203" pitchFamily="34" charset="0"/>
              </a:rPr>
              <a:t>ALIANZA Y ASOCIACIÓN DE USUARIOS </a:t>
            </a:r>
            <a:endParaRPr lang="es-CO" sz="2400" dirty="0">
              <a:solidFill>
                <a:srgbClr val="006666"/>
              </a:solidFill>
              <a:latin typeface="Segoe UI Black" panose="020B0A02040204020203" pitchFamily="34" charset="0"/>
              <a:ea typeface="Segoe UI Black" panose="020B0A02040204020203" pitchFamily="34" charset="0"/>
            </a:endParaRPr>
          </a:p>
        </p:txBody>
      </p:sp>
      <p:sp>
        <p:nvSpPr>
          <p:cNvPr id="21" name="Marcador de texto 13">
            <a:extLst>
              <a:ext uri="{FF2B5EF4-FFF2-40B4-BE49-F238E27FC236}">
                <a16:creationId xmlns:a16="http://schemas.microsoft.com/office/drawing/2014/main" id="{CE8A7D42-DD7A-0700-EE5B-34F2EC22C849}"/>
              </a:ext>
            </a:extLst>
          </p:cNvPr>
          <p:cNvSpPr>
            <a:spLocks noGrp="1"/>
          </p:cNvSpPr>
          <p:nvPr>
            <p:ph type="body" idx="1"/>
          </p:nvPr>
        </p:nvSpPr>
        <p:spPr>
          <a:xfrm>
            <a:off x="411944" y="496586"/>
            <a:ext cx="8398101" cy="612257"/>
          </a:xfrm>
        </p:spPr>
        <p:txBody>
          <a:bodyPr/>
          <a:lstStyle/>
          <a:p>
            <a:pPr marL="76200" indent="0">
              <a:buNone/>
            </a:pPr>
            <a:r>
              <a:rPr lang="es-ES" i="1" dirty="0">
                <a:solidFill>
                  <a:schemeClr val="tx1"/>
                </a:solidFill>
              </a:rPr>
              <a:t>Agrupación de usuarios afiliados al SGSSS que tienen derecho a utilizar los servicios de salud, de acuerdo con su sistema de  afiliación, que </a:t>
            </a:r>
            <a:r>
              <a:rPr lang="es-ES" b="1" i="1" dirty="0">
                <a:solidFill>
                  <a:schemeClr val="tx1"/>
                </a:solidFill>
              </a:rPr>
              <a:t>velaran por  la calidad del servicio y la defensa del usuario en salud.</a:t>
            </a:r>
            <a:endParaRPr lang="es-CO" b="1" i="1" dirty="0">
              <a:solidFill>
                <a:schemeClr val="tx1"/>
              </a:solidFill>
            </a:endParaRPr>
          </a:p>
        </p:txBody>
      </p:sp>
      <p:sp>
        <p:nvSpPr>
          <p:cNvPr id="22" name="Elipse 21">
            <a:extLst>
              <a:ext uri="{FF2B5EF4-FFF2-40B4-BE49-F238E27FC236}">
                <a16:creationId xmlns:a16="http://schemas.microsoft.com/office/drawing/2014/main" id="{8859A69D-CA01-B261-AA17-CCCE5C921EE8}"/>
              </a:ext>
            </a:extLst>
          </p:cNvPr>
          <p:cNvSpPr/>
          <p:nvPr/>
        </p:nvSpPr>
        <p:spPr>
          <a:xfrm>
            <a:off x="251146" y="3571300"/>
            <a:ext cx="1015579" cy="106267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dirty="0"/>
          </a:p>
        </p:txBody>
      </p:sp>
      <p:sp>
        <p:nvSpPr>
          <p:cNvPr id="23" name="Rectángulo: esquinas redondeadas 22">
            <a:extLst>
              <a:ext uri="{FF2B5EF4-FFF2-40B4-BE49-F238E27FC236}">
                <a16:creationId xmlns:a16="http://schemas.microsoft.com/office/drawing/2014/main" id="{DF7387E3-C3F4-D1C5-6FE4-2C3D5791EDC9}"/>
              </a:ext>
            </a:extLst>
          </p:cNvPr>
          <p:cNvSpPr/>
          <p:nvPr/>
        </p:nvSpPr>
        <p:spPr>
          <a:xfrm>
            <a:off x="1579362" y="3717185"/>
            <a:ext cx="7135206" cy="916787"/>
          </a:xfrm>
          <a:prstGeom prst="roundRect">
            <a:avLst/>
          </a:prstGeom>
          <a:ln>
            <a:prstDash val="sysDash"/>
          </a:ln>
        </p:spPr>
        <p:style>
          <a:lnRef idx="2">
            <a:schemeClr val="accent4"/>
          </a:lnRef>
          <a:fillRef idx="1">
            <a:schemeClr val="lt1"/>
          </a:fillRef>
          <a:effectRef idx="0">
            <a:schemeClr val="accent4"/>
          </a:effectRef>
          <a:fontRef idx="minor">
            <a:schemeClr val="dk1"/>
          </a:fontRef>
        </p:style>
        <p:txBody>
          <a:bodyPr rtlCol="0" anchor="ctr"/>
          <a:lstStyle/>
          <a:p>
            <a:r>
              <a:rPr lang="es-ES" dirty="0"/>
              <a:t>Quienes lo conforman: un numero plural de usuarios de los servicios de los servicios de la respectiva EPS  o entidad de salud  y estas deben garantizar el ingreso permanente de los diferentes usuarios</a:t>
            </a:r>
            <a:endParaRPr lang="es-CO" dirty="0"/>
          </a:p>
        </p:txBody>
      </p:sp>
      <p:pic>
        <p:nvPicPr>
          <p:cNvPr id="2" name="Imagen 1" descr="Logotipo&#10;&#10;El contenido generado por IA puede ser incorrecto.">
            <a:extLst>
              <a:ext uri="{FF2B5EF4-FFF2-40B4-BE49-F238E27FC236}">
                <a16:creationId xmlns:a16="http://schemas.microsoft.com/office/drawing/2014/main" id="{0AD67E48-1087-369A-145D-15622D7D5651}"/>
              </a:ext>
            </a:extLst>
          </p:cNvPr>
          <p:cNvPicPr>
            <a:picLocks noChangeAspect="1"/>
          </p:cNvPicPr>
          <p:nvPr/>
        </p:nvPicPr>
        <p:blipFill>
          <a:blip r:embed="rId7"/>
          <a:stretch>
            <a:fillRect/>
          </a:stretch>
        </p:blipFill>
        <p:spPr>
          <a:xfrm>
            <a:off x="1132114" y="4814821"/>
            <a:ext cx="640584" cy="268902"/>
          </a:xfrm>
          <a:prstGeom prst="rect">
            <a:avLst/>
          </a:prstGeom>
        </p:spPr>
      </p:pic>
      <p:sp>
        <p:nvSpPr>
          <p:cNvPr id="3" name="Google Shape;69;p14">
            <a:extLst>
              <a:ext uri="{FF2B5EF4-FFF2-40B4-BE49-F238E27FC236}">
                <a16:creationId xmlns:a16="http://schemas.microsoft.com/office/drawing/2014/main" id="{163AD623-065C-33B9-2739-79F8E100774D}"/>
              </a:ext>
            </a:extLst>
          </p:cNvPr>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sz="1400"/>
              <a:t>9</a:t>
            </a:fld>
            <a:endParaRPr sz="1400" dirty="0"/>
          </a:p>
        </p:txBody>
      </p:sp>
    </p:spTree>
    <p:extLst>
      <p:ext uri="{BB962C8B-B14F-4D97-AF65-F5344CB8AC3E}">
        <p14:creationId xmlns:p14="http://schemas.microsoft.com/office/powerpoint/2010/main" val="2675564924"/>
      </p:ext>
    </p:extLst>
  </p:cSld>
  <p:clrMapOvr>
    <a:masterClrMapping/>
  </p:clrMapOvr>
  <p:transition>
    <p:fade thruBlk="1"/>
  </p:transition>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de16161fbe5d022aa294369142d7a994">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72d276909f35de2f23687472e2cc0e7c"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FA3EEAD4-2C18-4E3C-8EC7-DD205460D28D}"/>
</file>

<file path=customXml/itemProps2.xml><?xml version="1.0" encoding="utf-8"?>
<ds:datastoreItem xmlns:ds="http://schemas.openxmlformats.org/officeDocument/2006/customXml" ds:itemID="{61F4669A-8F96-4BB8-B47B-D0F6D35514F5}"/>
</file>

<file path=customXml/itemProps3.xml><?xml version="1.0" encoding="utf-8"?>
<ds:datastoreItem xmlns:ds="http://schemas.openxmlformats.org/officeDocument/2006/customXml" ds:itemID="{0EEC8E06-68FC-48CE-9901-550685005773}"/>
</file>

<file path=docProps/app.xml><?xml version="1.0" encoding="utf-8"?>
<Properties xmlns="http://schemas.openxmlformats.org/officeDocument/2006/extended-properties" xmlns:vt="http://schemas.openxmlformats.org/officeDocument/2006/docPropsVTypes">
  <Template>TM04033925[[fn=Gota]]</Template>
  <TotalTime>2349</TotalTime>
  <Words>2038</Words>
  <Application>Microsoft Office PowerPoint</Application>
  <PresentationFormat>Presentación en pantalla (16:9)</PresentationFormat>
  <Paragraphs>183</Paragraphs>
  <Slides>26</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Aptos</vt:lpstr>
      <vt:lpstr>Arial</vt:lpstr>
      <vt:lpstr>Calibri</vt:lpstr>
      <vt:lpstr>Lato Hairline</vt:lpstr>
      <vt:lpstr>Lato Light</vt:lpstr>
      <vt:lpstr>Segoe UI Black</vt:lpstr>
      <vt:lpstr>Wingdings</vt:lpstr>
      <vt:lpstr>Eglamour template</vt:lpstr>
      <vt:lpstr>Resolución 2063 de 2017</vt:lpstr>
      <vt:lpstr>FUNDAMENTOS DE LA PARTICIPACIÓN SOCIAL </vt:lpstr>
      <vt:lpstr>CONTROL SOCIAL  EN SALUD </vt:lpstr>
      <vt:lpstr>Presentación de PowerPoint</vt:lpstr>
      <vt:lpstr> </vt:lpstr>
      <vt:lpstr>Presentación de PowerPoint</vt:lpstr>
      <vt:lpstr>Presentación de PowerPoint</vt:lpstr>
      <vt:lpstr>Presentación de PowerPoint</vt:lpstr>
      <vt:lpstr>Presentación de PowerPoint</vt:lpstr>
      <vt:lpstr>INSTANCIAS DE REPRESENTACION DE LAS ASOCIACION DE USUARIOS </vt:lpstr>
      <vt:lpstr>Presentación de PowerPoint</vt:lpstr>
      <vt:lpstr> </vt:lpstr>
      <vt:lpstr> </vt:lpstr>
      <vt:lpstr> </vt:lpstr>
      <vt:lpstr> </vt:lpstr>
      <vt:lpstr> </vt:lpstr>
      <vt:lpstr>Presentación de PowerPoint</vt:lpstr>
      <vt:lpstr>Presentación de PowerPoint</vt:lpstr>
      <vt:lpstr> </vt:lpstr>
      <vt:lpstr> </vt:lpstr>
      <vt:lpstr> </vt:lpstr>
      <vt:lpstr> </vt:lpstr>
      <vt:lpstr> </vt:lpstr>
      <vt:lpstr> </vt:lpstr>
      <vt:lpstr>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PAMEC 2018-2023 ENFOQUE ACREDITACIÓN</dc:title>
  <dc:creator>JEFE CALIDAD</dc:creator>
  <cp:lastModifiedBy>CALIDAD QUIMIOSALUD</cp:lastModifiedBy>
  <cp:revision>80</cp:revision>
  <cp:lastPrinted>2019-01-30T21:05:29Z</cp:lastPrinted>
  <dcterms:modified xsi:type="dcterms:W3CDTF">2025-06-10T13:14:04Z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