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429" r:id="rId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86355" autoAdjust="0"/>
  </p:normalViewPr>
  <p:slideViewPr>
    <p:cSldViewPr>
      <p:cViewPr varScale="1">
        <p:scale>
          <a:sx n="63" d="100"/>
          <a:sy n="63" d="100"/>
        </p:scale>
        <p:origin x="151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74F5F-F805-431A-B1AE-60A10BF43118}" type="datetimeFigureOut">
              <a:rPr lang="es-CO" smtClean="0"/>
              <a:t>18/12/2025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E3B5F-2114-4D39-AECA-AD2BC436B7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2770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E3B5F-2114-4D39-AECA-AD2BC436B79F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5903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75FD-7B23-4A58-B086-82107C15B599}" type="datetimeFigureOut">
              <a:rPr lang="es-CO" smtClean="0"/>
              <a:t>18/12/2025</a:t>
            </a:fld>
            <a:endParaRPr lang="es-CO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0F3B1C-3EA9-4202-BB0B-656CAA81336F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75FD-7B23-4A58-B086-82107C15B599}" type="datetimeFigureOut">
              <a:rPr lang="es-CO" smtClean="0"/>
              <a:t>18/12/2025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3B1C-3EA9-4202-BB0B-656CAA81336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75FD-7B23-4A58-B086-82107C15B599}" type="datetimeFigureOut">
              <a:rPr lang="es-CO" smtClean="0"/>
              <a:t>18/12/2025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3B1C-3EA9-4202-BB0B-656CAA81336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75FD-7B23-4A58-B086-82107C15B599}" type="datetimeFigureOut">
              <a:rPr lang="es-CO" smtClean="0"/>
              <a:t>18/12/2025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3B1C-3EA9-4202-BB0B-656CAA81336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2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4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75FD-7B23-4A58-B086-82107C15B599}" type="datetimeFigureOut">
              <a:rPr lang="es-CO" smtClean="0"/>
              <a:t>18/12/2025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3B1C-3EA9-4202-BB0B-656CAA81336F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9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75FD-7B23-4A58-B086-82107C15B599}" type="datetimeFigureOut">
              <a:rPr lang="es-CO" smtClean="0"/>
              <a:t>18/12/2025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3B1C-3EA9-4202-BB0B-656CAA81336F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75FD-7B23-4A58-B086-82107C15B599}" type="datetimeFigureOut">
              <a:rPr lang="es-CO" smtClean="0"/>
              <a:t>18/12/2025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3B1C-3EA9-4202-BB0B-656CAA81336F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50"/>
            <a:ext cx="4041648" cy="391318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75FD-7B23-4A58-B086-82107C15B599}" type="datetimeFigureOut">
              <a:rPr lang="es-CO" smtClean="0"/>
              <a:t>18/12/2025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3B1C-3EA9-4202-BB0B-656CAA81336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75FD-7B23-4A58-B086-82107C15B599}" type="datetimeFigureOut">
              <a:rPr lang="es-CO" smtClean="0"/>
              <a:t>18/12/2025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3B1C-3EA9-4202-BB0B-656CAA81336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73052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2438402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75FD-7B23-4A58-B086-82107C15B599}" type="datetimeFigureOut">
              <a:rPr lang="es-CO" smtClean="0"/>
              <a:t>18/12/2025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3B1C-3EA9-4202-BB0B-656CAA81336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7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75FD-7B23-4A58-B086-82107C15B599}" type="datetimeFigureOut">
              <a:rPr lang="es-CO" smtClean="0"/>
              <a:t>18/12/2025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3B1C-3EA9-4202-BB0B-656CAA81336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chemeClr val="bg1">
                <a:tint val="80000"/>
                <a:satMod val="250000"/>
              </a:schemeClr>
            </a:gs>
            <a:gs pos="86000">
              <a:schemeClr val="bg1">
                <a:tint val="90000"/>
                <a:shade val="90000"/>
                <a:satMod val="200000"/>
              </a:schemeClr>
            </a:gs>
            <a:gs pos="92000">
              <a:srgbClr val="00999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2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17A75FD-7B23-4A58-B086-82107C15B599}" type="datetimeFigureOut">
              <a:rPr lang="es-CO" smtClean="0"/>
              <a:t>18/12/2025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2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6356352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E0F3B1C-3EA9-4202-BB0B-656CAA81336F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Oval 6"/>
          <p:cNvSpPr/>
          <p:nvPr/>
        </p:nvSpPr>
        <p:spPr>
          <a:xfrm>
            <a:off x="8457761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2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flipV="1">
            <a:off x="683568" y="188640"/>
            <a:ext cx="7488832" cy="864096"/>
          </a:xfrm>
        </p:spPr>
        <p:txBody>
          <a:bodyPr>
            <a:normAutofit/>
          </a:bodyPr>
          <a:lstStyle/>
          <a:p>
            <a:endParaRPr lang="es-CO" sz="1800" dirty="0">
              <a:solidFill>
                <a:srgbClr val="009999"/>
              </a:solidFill>
            </a:endParaRPr>
          </a:p>
          <a:p>
            <a:endParaRPr lang="es-CO" sz="1800" dirty="0">
              <a:solidFill>
                <a:srgbClr val="009999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60" y="476672"/>
            <a:ext cx="3157224" cy="93610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AFE226D-89CF-B20E-49BB-E77B0706B9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8" t="18625" r="13181" b="16186"/>
          <a:stretch>
            <a:fillRect/>
          </a:stretch>
        </p:blipFill>
        <p:spPr>
          <a:xfrm>
            <a:off x="750651" y="4251128"/>
            <a:ext cx="3612627" cy="224170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D020E0B-68FC-75D2-6CCA-65FA6538AD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0" t="27831" r="-6153" b="6094"/>
          <a:stretch>
            <a:fillRect/>
          </a:stretch>
        </p:blipFill>
        <p:spPr>
          <a:xfrm>
            <a:off x="4784495" y="4280382"/>
            <a:ext cx="3699385" cy="232897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C111B1F3-6977-26CC-14B2-04BCFFC46AC0}"/>
              </a:ext>
            </a:extLst>
          </p:cNvPr>
          <p:cNvSpPr txBox="1"/>
          <p:nvPr/>
        </p:nvSpPr>
        <p:spPr>
          <a:xfrm>
            <a:off x="1436332" y="139485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/>
              <a:t>Seminario Políticas de participación social en salud </a:t>
            </a:r>
            <a:endParaRPr lang="es-CO" sz="3200" b="1" i="1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3A6AABAE-4485-94B2-4331-D7B7275285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02" y="1584057"/>
            <a:ext cx="3105295" cy="232897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EFF6377B-BB27-F856-6FF2-11AEDB2B24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526" y="1332160"/>
            <a:ext cx="2792572" cy="250752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E1A200BC-F3F2-CE4E-9BBB-EA353E7A38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5002" y="1486020"/>
            <a:ext cx="2351771" cy="232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8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702027A2EEDC64AA845074AF06FE387" ma:contentTypeVersion="18" ma:contentTypeDescription="Crear nuevo documento." ma:contentTypeScope="" ma:versionID="1f2d4ebe20b045640e27a57664adbc29">
  <xsd:schema xmlns:xsd="http://www.w3.org/2001/XMLSchema" xmlns:xs="http://www.w3.org/2001/XMLSchema" xmlns:p="http://schemas.microsoft.com/office/2006/metadata/properties" xmlns:ns2="57e1a581-d56e-4a67-8626-8dfdb33a3fbe" xmlns:ns3="6ab05f4c-3c66-44ed-ae9f-b807aead7b9b" targetNamespace="http://schemas.microsoft.com/office/2006/metadata/properties" ma:root="true" ma:fieldsID="17e1977a373b385934bf433154d76547" ns2:_="" ns3:_="">
    <xsd:import namespace="57e1a581-d56e-4a67-8626-8dfdb33a3fbe"/>
    <xsd:import namespace="6ab05f4c-3c66-44ed-ae9f-b807aead7b9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e1a581-d56e-4a67-8626-8dfdb33a3fb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413fc58-c943-42d0-80e8-de8096ee1679}" ma:internalName="TaxCatchAll" ma:showField="CatchAllData" ma:web="57e1a581-d56e-4a67-8626-8dfdb33a3f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b05f4c-3c66-44ed-ae9f-b807aead7b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591bbf87-5fcc-4276-9ee5-99f2f067c7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b05f4c-3c66-44ed-ae9f-b807aead7b9b">
      <Terms xmlns="http://schemas.microsoft.com/office/infopath/2007/PartnerControls"/>
    </lcf76f155ced4ddcb4097134ff3c332f>
    <TaxCatchAll xmlns="57e1a581-d56e-4a67-8626-8dfdb33a3fbe" xsi:nil="true"/>
  </documentManagement>
</p:properties>
</file>

<file path=customXml/itemProps1.xml><?xml version="1.0" encoding="utf-8"?>
<ds:datastoreItem xmlns:ds="http://schemas.openxmlformats.org/officeDocument/2006/customXml" ds:itemID="{B111BE59-C1FA-4F3A-92AD-0ED6FFBB65B8}"/>
</file>

<file path=customXml/itemProps2.xml><?xml version="1.0" encoding="utf-8"?>
<ds:datastoreItem xmlns:ds="http://schemas.openxmlformats.org/officeDocument/2006/customXml" ds:itemID="{22904687-EE1D-4B90-8885-09C1AFEE5043}"/>
</file>

<file path=customXml/itemProps3.xml><?xml version="1.0" encoding="utf-8"?>
<ds:datastoreItem xmlns:ds="http://schemas.openxmlformats.org/officeDocument/2006/customXml" ds:itemID="{441B30C7-4B92-444D-8E43-615DA23638CF}"/>
</file>

<file path=docProps/app.xml><?xml version="1.0" encoding="utf-8"?>
<Properties xmlns="http://schemas.openxmlformats.org/officeDocument/2006/extended-properties" xmlns:vt="http://schemas.openxmlformats.org/officeDocument/2006/docPropsVTypes">
  <Template>Presentación QUIMIO SALUD gral</Template>
  <TotalTime>45679</TotalTime>
  <Words>8</Words>
  <Application>Microsoft Office PowerPoint</Application>
  <PresentationFormat>Presentación en pantalla (4:3)</PresentationFormat>
  <Paragraphs>2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Courier New</vt:lpstr>
      <vt:lpstr>Palatino Linotype</vt:lpstr>
      <vt:lpstr>Ejecutivo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Quimio salud TALENTO HUMANO</dc:creator>
  <cp:lastModifiedBy>BELKIS ZUÑIGA</cp:lastModifiedBy>
  <cp:revision>1497</cp:revision>
  <dcterms:created xsi:type="dcterms:W3CDTF">2017-07-14T22:05:40Z</dcterms:created>
  <dcterms:modified xsi:type="dcterms:W3CDTF">2025-12-18T14:04:41Z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0x0101007702027A2EEDC64AA845074AF06FE387</vt:lpwstr>
  </property>
</Properties>
</file>