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6" r:id="rId2"/>
    <p:sldId id="319" r:id="rId3"/>
    <p:sldId id="257" r:id="rId4"/>
    <p:sldId id="270" r:id="rId5"/>
    <p:sldId id="311" r:id="rId6"/>
    <p:sldId id="305" r:id="rId7"/>
    <p:sldId id="273" r:id="rId8"/>
    <p:sldId id="312" r:id="rId9"/>
    <p:sldId id="307" r:id="rId10"/>
    <p:sldId id="313" r:id="rId11"/>
    <p:sldId id="295" r:id="rId12"/>
    <p:sldId id="314" r:id="rId13"/>
    <p:sldId id="317" r:id="rId14"/>
    <p:sldId id="316" r:id="rId15"/>
    <p:sldId id="315" r:id="rId16"/>
    <p:sldId id="318" r:id="rId17"/>
    <p:sldId id="268" r:id="rId18"/>
  </p:sldIdLst>
  <p:sldSz cx="18288000" cy="10287000"/>
  <p:notesSz cx="6858000" cy="9144000"/>
  <p:embeddedFontLst>
    <p:embeddedFont>
      <p:font typeface="Abadi" panose="020B0604020104020204" pitchFamily="34" charset="0"/>
      <p:regular r:id="rId19"/>
    </p:embeddedFont>
    <p:embeddedFont>
      <p:font typeface="Book Antiqua" panose="0204060205030503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CD528-89DA-4A30-A8CD-E1B2A4E87A9F}" v="3" dt="2023-01-26T15:57:42.486"/>
    <p1510:client id="{1DD869CB-D8EC-48BB-A5F9-548B512D6E49}" v="9" dt="2023-01-26T17:25:03.344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 autoAdjust="0"/>
    <p:restoredTop sz="94622" autoAdjust="0"/>
  </p:normalViewPr>
  <p:slideViewPr>
    <p:cSldViewPr>
      <p:cViewPr varScale="1">
        <p:scale>
          <a:sx n="46" d="100"/>
          <a:sy n="46" d="100"/>
        </p:scale>
        <p:origin x="86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S SEVERICHE" userId="39bf3d3d-f20b-441a-8715-077acbdf0797" providerId="ADAL" clId="{1DD869CB-D8EC-48BB-A5F9-548B512D6E49}"/>
    <pc:docChg chg="undo custSel addSld delSld modSld">
      <pc:chgData name="DANNYS SEVERICHE" userId="39bf3d3d-f20b-441a-8715-077acbdf0797" providerId="ADAL" clId="{1DD869CB-D8EC-48BB-A5F9-548B512D6E49}" dt="2023-01-26T17:27:35.967" v="281" actId="1076"/>
      <pc:docMkLst>
        <pc:docMk/>
      </pc:docMkLst>
      <pc:sldChg chg="addSp delSp modSp mod">
        <pc:chgData name="DANNYS SEVERICHE" userId="39bf3d3d-f20b-441a-8715-077acbdf0797" providerId="ADAL" clId="{1DD869CB-D8EC-48BB-A5F9-548B512D6E49}" dt="2023-01-26T17:23:40.767" v="206" actId="6549"/>
        <pc:sldMkLst>
          <pc:docMk/>
          <pc:sldMk cId="0" sldId="256"/>
        </pc:sldMkLst>
        <pc:spChg chg="mod">
          <ac:chgData name="DANNYS SEVERICHE" userId="39bf3d3d-f20b-441a-8715-077acbdf0797" providerId="ADAL" clId="{1DD869CB-D8EC-48BB-A5F9-548B512D6E49}" dt="2023-01-26T17:23:40.767" v="206" actId="6549"/>
          <ac:spMkLst>
            <pc:docMk/>
            <pc:sldMk cId="0" sldId="256"/>
            <ac:spMk id="2" creationId="{4F65D990-58B4-45BE-9CD8-D1E020813CEA}"/>
          </ac:spMkLst>
        </pc:spChg>
        <pc:spChg chg="add mod">
          <ac:chgData name="DANNYS SEVERICHE" userId="39bf3d3d-f20b-441a-8715-077acbdf0797" providerId="ADAL" clId="{1DD869CB-D8EC-48BB-A5F9-548B512D6E49}" dt="2023-01-26T17:17:16.783" v="191" actId="1076"/>
          <ac:spMkLst>
            <pc:docMk/>
            <pc:sldMk cId="0" sldId="256"/>
            <ac:spMk id="8" creationId="{5F8307C6-B23E-60F1-7BFF-22B2BF43B275}"/>
          </ac:spMkLst>
        </pc:spChg>
        <pc:picChg chg="del">
          <ac:chgData name="DANNYS SEVERICHE" userId="39bf3d3d-f20b-441a-8715-077acbdf0797" providerId="ADAL" clId="{1DD869CB-D8EC-48BB-A5F9-548B512D6E49}" dt="2023-01-26T16:56:16.106" v="0" actId="478"/>
          <ac:picMkLst>
            <pc:docMk/>
            <pc:sldMk cId="0" sldId="256"/>
            <ac:picMk id="4" creationId="{8E3EE3D7-50CB-859B-6348-1D04587A92B9}"/>
          </ac:picMkLst>
        </pc:picChg>
        <pc:picChg chg="del">
          <ac:chgData name="DANNYS SEVERICHE" userId="39bf3d3d-f20b-441a-8715-077acbdf0797" providerId="ADAL" clId="{1DD869CB-D8EC-48BB-A5F9-548B512D6E49}" dt="2023-01-26T16:56:16.486" v="1" actId="478"/>
          <ac:picMkLst>
            <pc:docMk/>
            <pc:sldMk cId="0" sldId="256"/>
            <ac:picMk id="7" creationId="{9F1F2E76-69BE-E8A4-891A-B6A2E506F9D8}"/>
          </ac:picMkLst>
        </pc:picChg>
        <pc:picChg chg="add mod">
          <ac:chgData name="DANNYS SEVERICHE" userId="39bf3d3d-f20b-441a-8715-077acbdf0797" providerId="ADAL" clId="{1DD869CB-D8EC-48BB-A5F9-548B512D6E49}" dt="2023-01-26T17:17:11.286" v="190" actId="1076"/>
          <ac:picMkLst>
            <pc:docMk/>
            <pc:sldMk cId="0" sldId="256"/>
            <ac:picMk id="1026" creationId="{7F06BAA3-6FAB-78CB-8F1E-833411AD930D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7:01.015" v="17" actId="14100"/>
        <pc:sldMkLst>
          <pc:docMk/>
          <pc:sldMk cId="0" sldId="257"/>
        </pc:sldMkLst>
        <pc:spChg chg="del">
          <ac:chgData name="DANNYS SEVERICHE" userId="39bf3d3d-f20b-441a-8715-077acbdf0797" providerId="ADAL" clId="{1DD869CB-D8EC-48BB-A5F9-548B512D6E49}" dt="2023-01-26T16:56:20.570" v="2" actId="478"/>
          <ac:spMkLst>
            <pc:docMk/>
            <pc:sldMk cId="0" sldId="257"/>
            <ac:spMk id="5" creationId="{B790260F-B5EC-8A7F-3042-C488CDFC3A8D}"/>
          </ac:spMkLst>
        </pc:spChg>
        <pc:spChg chg="del">
          <ac:chgData name="DANNYS SEVERICHE" userId="39bf3d3d-f20b-441a-8715-077acbdf0797" providerId="ADAL" clId="{1DD869CB-D8EC-48BB-A5F9-548B512D6E49}" dt="2023-01-26T16:56:22.665" v="3" actId="478"/>
          <ac:spMkLst>
            <pc:docMk/>
            <pc:sldMk cId="0" sldId="257"/>
            <ac:spMk id="6" creationId="{2C2CF6FB-7058-181C-1767-D579AF687FB3}"/>
          </ac:spMkLst>
        </pc:spChg>
        <pc:grpChg chg="del">
          <ac:chgData name="DANNYS SEVERICHE" userId="39bf3d3d-f20b-441a-8715-077acbdf0797" providerId="ADAL" clId="{1DD869CB-D8EC-48BB-A5F9-548B512D6E49}" dt="2023-01-26T16:56:51.850" v="14" actId="478"/>
          <ac:grpSpMkLst>
            <pc:docMk/>
            <pc:sldMk cId="0" sldId="257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7:01.015" v="17" actId="14100"/>
          <ac:picMkLst>
            <pc:docMk/>
            <pc:sldMk cId="0" sldId="257"/>
            <ac:picMk id="7" creationId="{1D771B73-0B5E-8AD9-02E6-80B4A49B4A70}"/>
          </ac:picMkLst>
        </pc:picChg>
        <pc:picChg chg="mod">
          <ac:chgData name="DANNYS SEVERICHE" userId="39bf3d3d-f20b-441a-8715-077acbdf0797" providerId="ADAL" clId="{1DD869CB-D8EC-48BB-A5F9-548B512D6E49}" dt="2023-01-26T16:56:41.471" v="10" actId="1076"/>
          <ac:picMkLst>
            <pc:docMk/>
            <pc:sldMk cId="0" sldId="257"/>
            <ac:picMk id="10" creationId="{319357CA-E0F3-0AEC-C51E-693AAD6BC004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7:58.511" v="30" actId="14100"/>
        <pc:sldMkLst>
          <pc:docMk/>
          <pc:sldMk cId="3346159116" sldId="270"/>
        </pc:sldMkLst>
        <pc:spChg chg="del">
          <ac:chgData name="DANNYS SEVERICHE" userId="39bf3d3d-f20b-441a-8715-077acbdf0797" providerId="ADAL" clId="{1DD869CB-D8EC-48BB-A5F9-548B512D6E49}" dt="2023-01-26T16:57:29.235" v="18" actId="478"/>
          <ac:spMkLst>
            <pc:docMk/>
            <pc:sldMk cId="3346159116" sldId="270"/>
            <ac:spMk id="5" creationId="{26423F73-7B00-1D45-8D60-E894D455CF32}"/>
          </ac:spMkLst>
        </pc:spChg>
        <pc:spChg chg="del">
          <ac:chgData name="DANNYS SEVERICHE" userId="39bf3d3d-f20b-441a-8715-077acbdf0797" providerId="ADAL" clId="{1DD869CB-D8EC-48BB-A5F9-548B512D6E49}" dt="2023-01-26T16:57:30.921" v="19" actId="478"/>
          <ac:spMkLst>
            <pc:docMk/>
            <pc:sldMk cId="3346159116" sldId="270"/>
            <ac:spMk id="7" creationId="{BD84BC6F-4A9D-66E0-A724-D6DC8443EB7B}"/>
          </ac:spMkLst>
        </pc:spChg>
        <pc:grpChg chg="del">
          <ac:chgData name="DANNYS SEVERICHE" userId="39bf3d3d-f20b-441a-8715-077acbdf0797" providerId="ADAL" clId="{1DD869CB-D8EC-48BB-A5F9-548B512D6E49}" dt="2023-01-26T16:57:52.192" v="28" actId="478"/>
          <ac:grpSpMkLst>
            <pc:docMk/>
            <pc:sldMk cId="3346159116" sldId="270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7:58.511" v="30" actId="14100"/>
          <ac:picMkLst>
            <pc:docMk/>
            <pc:sldMk cId="3346159116" sldId="270"/>
            <ac:picMk id="6" creationId="{A7FDE64C-213C-441A-F0A6-A26814476782}"/>
          </ac:picMkLst>
        </pc:picChg>
        <pc:picChg chg="del">
          <ac:chgData name="DANNYS SEVERICHE" userId="39bf3d3d-f20b-441a-8715-077acbdf0797" providerId="ADAL" clId="{1DD869CB-D8EC-48BB-A5F9-548B512D6E49}" dt="2023-01-26T16:57:51.455" v="27" actId="478"/>
          <ac:picMkLst>
            <pc:docMk/>
            <pc:sldMk cId="3346159116" sldId="270"/>
            <ac:picMk id="19" creationId="{00000000-0000-0000-0000-000000000000}"/>
          </ac:picMkLst>
        </pc:picChg>
        <pc:picChg chg="del">
          <ac:chgData name="DANNYS SEVERICHE" userId="39bf3d3d-f20b-441a-8715-077acbdf0797" providerId="ADAL" clId="{1DD869CB-D8EC-48BB-A5F9-548B512D6E49}" dt="2023-01-26T16:57:50.810" v="26" actId="478"/>
          <ac:picMkLst>
            <pc:docMk/>
            <pc:sldMk cId="3346159116" sldId="270"/>
            <ac:picMk id="24" creationId="{6C531250-B4A2-4EC9-96F9-3E43AD7D4059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0:01.200" v="61" actId="478"/>
        <pc:sldMkLst>
          <pc:docMk/>
          <pc:sldMk cId="499571691" sldId="273"/>
        </pc:sldMkLst>
        <pc:spChg chg="del">
          <ac:chgData name="DANNYS SEVERICHE" userId="39bf3d3d-f20b-441a-8715-077acbdf0797" providerId="ADAL" clId="{1DD869CB-D8EC-48BB-A5F9-548B512D6E49}" dt="2023-01-26T16:59:26.374" v="52" actId="478"/>
          <ac:spMkLst>
            <pc:docMk/>
            <pc:sldMk cId="499571691" sldId="273"/>
            <ac:spMk id="6" creationId="{171C5ABE-C07E-9FB4-5AAD-D75B4ED28B34}"/>
          </ac:spMkLst>
        </pc:spChg>
        <pc:spChg chg="del">
          <ac:chgData name="DANNYS SEVERICHE" userId="39bf3d3d-f20b-441a-8715-077acbdf0797" providerId="ADAL" clId="{1DD869CB-D8EC-48BB-A5F9-548B512D6E49}" dt="2023-01-26T16:59:23.833" v="50" actId="478"/>
          <ac:spMkLst>
            <pc:docMk/>
            <pc:sldMk cId="499571691" sldId="273"/>
            <ac:spMk id="9" creationId="{77B573D0-4802-1F52-C0C8-41E9DD27E8E4}"/>
          </ac:spMkLst>
        </pc:spChg>
        <pc:grpChg chg="del">
          <ac:chgData name="DANNYS SEVERICHE" userId="39bf3d3d-f20b-441a-8715-077acbdf0797" providerId="ADAL" clId="{1DD869CB-D8EC-48BB-A5F9-548B512D6E49}" dt="2023-01-26T17:00:01.200" v="61" actId="478"/>
          <ac:grpSpMkLst>
            <pc:docMk/>
            <pc:sldMk cId="499571691" sldId="273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9:59.158" v="60" actId="14100"/>
          <ac:picMkLst>
            <pc:docMk/>
            <pc:sldMk cId="499571691" sldId="273"/>
            <ac:picMk id="5" creationId="{A55CD530-E4A3-B1E0-F6E8-B54B1FA4FFE3}"/>
          </ac:picMkLst>
        </pc:picChg>
        <pc:picChg chg="del">
          <ac:chgData name="DANNYS SEVERICHE" userId="39bf3d3d-f20b-441a-8715-077acbdf0797" providerId="ADAL" clId="{1DD869CB-D8EC-48BB-A5F9-548B512D6E49}" dt="2023-01-26T16:59:24.755" v="51" actId="478"/>
          <ac:picMkLst>
            <pc:docMk/>
            <pc:sldMk cId="499571691" sldId="273"/>
            <ac:picMk id="24" creationId="{6C531250-B4A2-4EC9-96F9-3E43AD7D4059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22:52.550" v="194" actId="1035"/>
        <pc:sldMkLst>
          <pc:docMk/>
          <pc:sldMk cId="2367948617" sldId="295"/>
        </pc:sldMkLst>
        <pc:spChg chg="del">
          <ac:chgData name="DANNYS SEVERICHE" userId="39bf3d3d-f20b-441a-8715-077acbdf0797" providerId="ADAL" clId="{1DD869CB-D8EC-48BB-A5F9-548B512D6E49}" dt="2023-01-26T17:02:00.859" v="91" actId="478"/>
          <ac:spMkLst>
            <pc:docMk/>
            <pc:sldMk cId="2367948617" sldId="295"/>
            <ac:spMk id="23" creationId="{CDECF012-D079-9067-4EA7-C42BEDC80B8C}"/>
          </ac:spMkLst>
        </pc:spChg>
        <pc:spChg chg="del">
          <ac:chgData name="DANNYS SEVERICHE" userId="39bf3d3d-f20b-441a-8715-077acbdf0797" providerId="ADAL" clId="{1DD869CB-D8EC-48BB-A5F9-548B512D6E49}" dt="2023-01-26T17:02:06.926" v="94" actId="478"/>
          <ac:spMkLst>
            <pc:docMk/>
            <pc:sldMk cId="2367948617" sldId="295"/>
            <ac:spMk id="24" creationId="{6214FA23-90AE-ABB0-819D-0E918A7BBD8A}"/>
          </ac:spMkLst>
        </pc:spChg>
        <pc:spChg chg="del">
          <ac:chgData name="DANNYS SEVERICHE" userId="39bf3d3d-f20b-441a-8715-077acbdf0797" providerId="ADAL" clId="{1DD869CB-D8EC-48BB-A5F9-548B512D6E49}" dt="2023-01-26T17:02:02.745" v="92" actId="478"/>
          <ac:spMkLst>
            <pc:docMk/>
            <pc:sldMk cId="2367948617" sldId="295"/>
            <ac:spMk id="25" creationId="{EC657BFB-C8F1-98A7-1C69-CCB0DD579BD2}"/>
          </ac:spMkLst>
        </pc:spChg>
        <pc:spChg chg="del">
          <ac:chgData name="DANNYS SEVERICHE" userId="39bf3d3d-f20b-441a-8715-077acbdf0797" providerId="ADAL" clId="{1DD869CB-D8EC-48BB-A5F9-548B512D6E49}" dt="2023-01-26T17:02:08.623" v="97" actId="478"/>
          <ac:spMkLst>
            <pc:docMk/>
            <pc:sldMk cId="2367948617" sldId="295"/>
            <ac:spMk id="26" creationId="{46E57A83-BD9B-0C50-1F4E-E7696ECBDBC2}"/>
          </ac:spMkLst>
        </pc:spChg>
        <pc:spChg chg="del mod">
          <ac:chgData name="DANNYS SEVERICHE" userId="39bf3d3d-f20b-441a-8715-077acbdf0797" providerId="ADAL" clId="{1DD869CB-D8EC-48BB-A5F9-548B512D6E49}" dt="2023-01-26T17:02:06.938" v="96"/>
          <ac:spMkLst>
            <pc:docMk/>
            <pc:sldMk cId="2367948617" sldId="295"/>
            <ac:spMk id="28" creationId="{0F5AF955-F3A5-C231-15C2-A3E17365019E}"/>
          </ac:spMkLst>
        </pc:spChg>
        <pc:spChg chg="del">
          <ac:chgData name="DANNYS SEVERICHE" userId="39bf3d3d-f20b-441a-8715-077acbdf0797" providerId="ADAL" clId="{1DD869CB-D8EC-48BB-A5F9-548B512D6E49}" dt="2023-01-26T17:01:58.850" v="90" actId="478"/>
          <ac:spMkLst>
            <pc:docMk/>
            <pc:sldMk cId="2367948617" sldId="295"/>
            <ac:spMk id="29" creationId="{672DCDDE-83FB-B8FF-4B5E-C27C4C57C8FD}"/>
          </ac:spMkLst>
        </pc:spChg>
        <pc:picChg chg="add mod modCrop">
          <ac:chgData name="DANNYS SEVERICHE" userId="39bf3d3d-f20b-441a-8715-077acbdf0797" providerId="ADAL" clId="{1DD869CB-D8EC-48BB-A5F9-548B512D6E49}" dt="2023-01-26T17:22:52.550" v="194" actId="1035"/>
          <ac:picMkLst>
            <pc:docMk/>
            <pc:sldMk cId="2367948617" sldId="295"/>
            <ac:picMk id="3" creationId="{FA17AC89-ACC4-9101-1EDA-78AA7891CD3D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9:19.023" v="49" actId="14100"/>
        <pc:sldMkLst>
          <pc:docMk/>
          <pc:sldMk cId="1813569051" sldId="305"/>
        </pc:sldMkLst>
        <pc:spChg chg="del">
          <ac:chgData name="DANNYS SEVERICHE" userId="39bf3d3d-f20b-441a-8715-077acbdf0797" providerId="ADAL" clId="{1DD869CB-D8EC-48BB-A5F9-548B512D6E49}" dt="2023-01-26T16:58:43.302" v="41" actId="478"/>
          <ac:spMkLst>
            <pc:docMk/>
            <pc:sldMk cId="1813569051" sldId="305"/>
            <ac:spMk id="7" creationId="{985862E9-1839-0208-DC9F-F711BA6FD938}"/>
          </ac:spMkLst>
        </pc:spChg>
        <pc:grpChg chg="del">
          <ac:chgData name="DANNYS SEVERICHE" userId="39bf3d3d-f20b-441a-8715-077acbdf0797" providerId="ADAL" clId="{1DD869CB-D8EC-48BB-A5F9-548B512D6E49}" dt="2023-01-26T16:59:10.705" v="47" actId="478"/>
          <ac:grpSpMkLst>
            <pc:docMk/>
            <pc:sldMk cId="1813569051" sldId="305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9:19.023" v="49" actId="14100"/>
          <ac:picMkLst>
            <pc:docMk/>
            <pc:sldMk cId="1813569051" sldId="305"/>
            <ac:picMk id="5" creationId="{F201262C-8A2B-4CE4-3C38-739FA0DAB21A}"/>
          </ac:picMkLst>
        </pc:picChg>
        <pc:picChg chg="del">
          <ac:chgData name="DANNYS SEVERICHE" userId="39bf3d3d-f20b-441a-8715-077acbdf0797" providerId="ADAL" clId="{1DD869CB-D8EC-48BB-A5F9-548B512D6E49}" dt="2023-01-26T16:58:41.506" v="40" actId="478"/>
          <ac:picMkLst>
            <pc:docMk/>
            <pc:sldMk cId="1813569051" sldId="305"/>
            <ac:picMk id="6" creationId="{03B5E5BE-2658-F8A1-795F-7D8C4892CA94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1:10.583" v="78" actId="14100"/>
        <pc:sldMkLst>
          <pc:docMk/>
          <pc:sldMk cId="2256809322" sldId="307"/>
        </pc:sldMkLst>
        <pc:picChg chg="add mod modCrop">
          <ac:chgData name="DANNYS SEVERICHE" userId="39bf3d3d-f20b-441a-8715-077acbdf0797" providerId="ADAL" clId="{1DD869CB-D8EC-48BB-A5F9-548B512D6E49}" dt="2023-01-26T17:01:10.583" v="78" actId="14100"/>
          <ac:picMkLst>
            <pc:docMk/>
            <pc:sldMk cId="2256809322" sldId="307"/>
            <ac:picMk id="3" creationId="{41E7F726-B35D-E789-5DAB-D38D69D2168F}"/>
          </ac:picMkLst>
        </pc:picChg>
        <pc:picChg chg="del">
          <ac:chgData name="DANNYS SEVERICHE" userId="39bf3d3d-f20b-441a-8715-077acbdf0797" providerId="ADAL" clId="{1DD869CB-D8EC-48BB-A5F9-548B512D6E49}" dt="2023-01-26T17:00:49.881" v="73" actId="478"/>
          <ac:picMkLst>
            <pc:docMk/>
            <pc:sldMk cId="2256809322" sldId="307"/>
            <ac:picMk id="5" creationId="{8E09C0B4-53A3-1A89-E461-1DBA1C1CE41F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6:58:36.905" v="39" actId="14100"/>
        <pc:sldMkLst>
          <pc:docMk/>
          <pc:sldMk cId="3245993822" sldId="311"/>
        </pc:sldMkLst>
        <pc:spChg chg="del">
          <ac:chgData name="DANNYS SEVERICHE" userId="39bf3d3d-f20b-441a-8715-077acbdf0797" providerId="ADAL" clId="{1DD869CB-D8EC-48BB-A5F9-548B512D6E49}" dt="2023-01-26T16:58:05.744" v="32" actId="478"/>
          <ac:spMkLst>
            <pc:docMk/>
            <pc:sldMk cId="3245993822" sldId="311"/>
            <ac:spMk id="6" creationId="{5ECD1A32-AC91-D4E5-53B6-175528C5E6F5}"/>
          </ac:spMkLst>
        </pc:spChg>
        <pc:spChg chg="del">
          <ac:chgData name="DANNYS SEVERICHE" userId="39bf3d3d-f20b-441a-8715-077acbdf0797" providerId="ADAL" clId="{1DD869CB-D8EC-48BB-A5F9-548B512D6E49}" dt="2023-01-26T16:58:03.978" v="31" actId="478"/>
          <ac:spMkLst>
            <pc:docMk/>
            <pc:sldMk cId="3245993822" sldId="311"/>
            <ac:spMk id="7" creationId="{532BEDE9-FC56-8711-8798-3CBCB2343975}"/>
          </ac:spMkLst>
        </pc:spChg>
        <pc:grpChg chg="del">
          <ac:chgData name="DANNYS SEVERICHE" userId="39bf3d3d-f20b-441a-8715-077acbdf0797" providerId="ADAL" clId="{1DD869CB-D8EC-48BB-A5F9-548B512D6E49}" dt="2023-01-26T16:58:33.389" v="38" actId="478"/>
          <ac:grpSpMkLst>
            <pc:docMk/>
            <pc:sldMk cId="3245993822" sldId="311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6:58:36.905" v="39" actId="14100"/>
          <ac:picMkLst>
            <pc:docMk/>
            <pc:sldMk cId="3245993822" sldId="311"/>
            <ac:picMk id="5" creationId="{788C68C0-05C0-1C3A-F591-4D4321DF6F73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0:44.470" v="72" actId="14100"/>
        <pc:sldMkLst>
          <pc:docMk/>
          <pc:sldMk cId="3912184875" sldId="312"/>
        </pc:sldMkLst>
        <pc:spChg chg="del">
          <ac:chgData name="DANNYS SEVERICHE" userId="39bf3d3d-f20b-441a-8715-077acbdf0797" providerId="ADAL" clId="{1DD869CB-D8EC-48BB-A5F9-548B512D6E49}" dt="2023-01-26T17:00:08.589" v="63" actId="478"/>
          <ac:spMkLst>
            <pc:docMk/>
            <pc:sldMk cId="3912184875" sldId="312"/>
            <ac:spMk id="4" creationId="{14145EFD-BF68-B15C-6F49-004DCCF0206F}"/>
          </ac:spMkLst>
        </pc:spChg>
        <pc:spChg chg="del">
          <ac:chgData name="DANNYS SEVERICHE" userId="39bf3d3d-f20b-441a-8715-077acbdf0797" providerId="ADAL" clId="{1DD869CB-D8EC-48BB-A5F9-548B512D6E49}" dt="2023-01-26T17:00:16.615" v="67" actId="478"/>
          <ac:spMkLst>
            <pc:docMk/>
            <pc:sldMk cId="3912184875" sldId="312"/>
            <ac:spMk id="5" creationId="{00216B83-BD99-3EF4-B6F1-7E12AC7AE618}"/>
          </ac:spMkLst>
        </pc:spChg>
        <pc:spChg chg="del">
          <ac:chgData name="DANNYS SEVERICHE" userId="39bf3d3d-f20b-441a-8715-077acbdf0797" providerId="ADAL" clId="{1DD869CB-D8EC-48BB-A5F9-548B512D6E49}" dt="2023-01-26T17:00:10.208" v="64" actId="478"/>
          <ac:spMkLst>
            <pc:docMk/>
            <pc:sldMk cId="3912184875" sldId="312"/>
            <ac:spMk id="7" creationId="{985862E9-1839-0208-DC9F-F711BA6FD938}"/>
          </ac:spMkLst>
        </pc:spChg>
        <pc:spChg chg="del">
          <ac:chgData name="DANNYS SEVERICHE" userId="39bf3d3d-f20b-441a-8715-077acbdf0797" providerId="ADAL" clId="{1DD869CB-D8EC-48BB-A5F9-548B512D6E49}" dt="2023-01-26T17:00:07.706" v="62" actId="478"/>
          <ac:spMkLst>
            <pc:docMk/>
            <pc:sldMk cId="3912184875" sldId="312"/>
            <ac:spMk id="10" creationId="{F9B2384B-E269-DF3F-E1D7-E1F1FDB2F877}"/>
          </ac:spMkLst>
        </pc:spChg>
        <pc:spChg chg="del">
          <ac:chgData name="DANNYS SEVERICHE" userId="39bf3d3d-f20b-441a-8715-077acbdf0797" providerId="ADAL" clId="{1DD869CB-D8EC-48BB-A5F9-548B512D6E49}" dt="2023-01-26T17:00:12.458" v="65" actId="478"/>
          <ac:spMkLst>
            <pc:docMk/>
            <pc:sldMk cId="3912184875" sldId="312"/>
            <ac:spMk id="11" creationId="{414ACC0C-283C-439C-F3DE-69486C2D58AC}"/>
          </ac:spMkLst>
        </pc:spChg>
        <pc:grpChg chg="del">
          <ac:chgData name="DANNYS SEVERICHE" userId="39bf3d3d-f20b-441a-8715-077acbdf0797" providerId="ADAL" clId="{1DD869CB-D8EC-48BB-A5F9-548B512D6E49}" dt="2023-01-26T17:00:14.825" v="66" actId="478"/>
          <ac:grpSpMkLst>
            <pc:docMk/>
            <pc:sldMk cId="3912184875" sldId="312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7:00:44.470" v="72" actId="14100"/>
          <ac:picMkLst>
            <pc:docMk/>
            <pc:sldMk cId="3912184875" sldId="312"/>
            <ac:picMk id="9" creationId="{8EFCE678-8E7E-9DCC-0ACE-6B701A1D04AB}"/>
          </ac:picMkLst>
        </pc:picChg>
      </pc:sldChg>
      <pc:sldChg chg="addSp delSp modSp mod">
        <pc:chgData name="DANNYS SEVERICHE" userId="39bf3d3d-f20b-441a-8715-077acbdf0797" providerId="ADAL" clId="{1DD869CB-D8EC-48BB-A5F9-548B512D6E49}" dt="2023-01-26T17:01:52.198" v="89" actId="14100"/>
        <pc:sldMkLst>
          <pc:docMk/>
          <pc:sldMk cId="3208699555" sldId="313"/>
        </pc:sldMkLst>
        <pc:spChg chg="del">
          <ac:chgData name="DANNYS SEVERICHE" userId="39bf3d3d-f20b-441a-8715-077acbdf0797" providerId="ADAL" clId="{1DD869CB-D8EC-48BB-A5F9-548B512D6E49}" dt="2023-01-26T17:01:21.170" v="80" actId="478"/>
          <ac:spMkLst>
            <pc:docMk/>
            <pc:sldMk cId="3208699555" sldId="313"/>
            <ac:spMk id="12" creationId="{2B625776-23B7-4F9B-BAB9-2E2A25315E78}"/>
          </ac:spMkLst>
        </pc:spChg>
        <pc:spChg chg="del">
          <ac:chgData name="DANNYS SEVERICHE" userId="39bf3d3d-f20b-441a-8715-077acbdf0797" providerId="ADAL" clId="{1DD869CB-D8EC-48BB-A5F9-548B512D6E49}" dt="2023-01-26T17:01:19.442" v="79" actId="478"/>
          <ac:spMkLst>
            <pc:docMk/>
            <pc:sldMk cId="3208699555" sldId="313"/>
            <ac:spMk id="20" creationId="{9A50E298-AB8E-1CDC-6F47-3A4C588C7F78}"/>
          </ac:spMkLst>
        </pc:spChg>
        <pc:grpChg chg="del">
          <ac:chgData name="DANNYS SEVERICHE" userId="39bf3d3d-f20b-441a-8715-077acbdf0797" providerId="ADAL" clId="{1DD869CB-D8EC-48BB-A5F9-548B512D6E49}" dt="2023-01-26T17:01:48.505" v="87" actId="478"/>
          <ac:grpSpMkLst>
            <pc:docMk/>
            <pc:sldMk cId="3208699555" sldId="313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1DD869CB-D8EC-48BB-A5F9-548B512D6E49}" dt="2023-01-26T17:01:52.198" v="89" actId="14100"/>
          <ac:picMkLst>
            <pc:docMk/>
            <pc:sldMk cId="3208699555" sldId="313"/>
            <ac:picMk id="5" creationId="{07F4106C-8F8D-D337-EC04-5E5DA55174FE}"/>
          </ac:picMkLst>
        </pc:picChg>
      </pc:sldChg>
      <pc:sldChg chg="addSp delSp modSp add mod">
        <pc:chgData name="DANNYS SEVERICHE" userId="39bf3d3d-f20b-441a-8715-077acbdf0797" providerId="ADAL" clId="{1DD869CB-D8EC-48BB-A5F9-548B512D6E49}" dt="2023-01-26T17:03:51.663" v="117" actId="14100"/>
        <pc:sldMkLst>
          <pc:docMk/>
          <pc:sldMk cId="3795100651" sldId="314"/>
        </pc:sldMkLst>
        <pc:spChg chg="del">
          <ac:chgData name="DANNYS SEVERICHE" userId="39bf3d3d-f20b-441a-8715-077acbdf0797" providerId="ADAL" clId="{1DD869CB-D8EC-48BB-A5F9-548B512D6E49}" dt="2023-01-26T17:03:18.130" v="108" actId="478"/>
          <ac:spMkLst>
            <pc:docMk/>
            <pc:sldMk cId="3795100651" sldId="314"/>
            <ac:spMk id="11" creationId="{3DD97845-F977-0508-3E74-8491F8D38DA4}"/>
          </ac:spMkLst>
        </pc:spChg>
        <pc:picChg chg="del">
          <ac:chgData name="DANNYS SEVERICHE" userId="39bf3d3d-f20b-441a-8715-077acbdf0797" providerId="ADAL" clId="{1DD869CB-D8EC-48BB-A5F9-548B512D6E49}" dt="2023-01-26T17:03:15.105" v="107" actId="478"/>
          <ac:picMkLst>
            <pc:docMk/>
            <pc:sldMk cId="3795100651" sldId="314"/>
            <ac:picMk id="3" creationId="{FA17AC89-ACC4-9101-1EDA-78AA7891CD3D}"/>
          </ac:picMkLst>
        </pc:picChg>
        <pc:picChg chg="add mod modCrop">
          <ac:chgData name="DANNYS SEVERICHE" userId="39bf3d3d-f20b-441a-8715-077acbdf0797" providerId="ADAL" clId="{1DD869CB-D8EC-48BB-A5F9-548B512D6E49}" dt="2023-01-26T17:03:51.663" v="117" actId="14100"/>
          <ac:picMkLst>
            <pc:docMk/>
            <pc:sldMk cId="3795100651" sldId="314"/>
            <ac:picMk id="4" creationId="{F551C9E3-9644-5F37-DE5D-0A8CDE16E3F8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3:09.869" v="198" actId="1076"/>
        <pc:sldMkLst>
          <pc:docMk/>
          <pc:sldMk cId="765067744" sldId="315"/>
        </pc:sldMkLst>
        <pc:picChg chg="add mod modCrop">
          <ac:chgData name="DANNYS SEVERICHE" userId="39bf3d3d-f20b-441a-8715-077acbdf0797" providerId="ADAL" clId="{1DD869CB-D8EC-48BB-A5F9-548B512D6E49}" dt="2023-01-26T17:23:09.869" v="198" actId="1076"/>
          <ac:picMkLst>
            <pc:docMk/>
            <pc:sldMk cId="765067744" sldId="315"/>
            <ac:picMk id="3" creationId="{D488F209-D293-C613-7D2B-BBC41680471E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3:05.919" v="197" actId="1076"/>
        <pc:sldMkLst>
          <pc:docMk/>
          <pc:sldMk cId="3487040855" sldId="316"/>
        </pc:sldMkLst>
        <pc:picChg chg="add mod modCrop">
          <ac:chgData name="DANNYS SEVERICHE" userId="39bf3d3d-f20b-441a-8715-077acbdf0797" providerId="ADAL" clId="{1DD869CB-D8EC-48BB-A5F9-548B512D6E49}" dt="2023-01-26T17:23:05.919" v="197" actId="1076"/>
          <ac:picMkLst>
            <pc:docMk/>
            <pc:sldMk cId="3487040855" sldId="316"/>
            <ac:picMk id="3" creationId="{58F02374-801A-5549-761B-0E7A00EE682F}"/>
          </ac:picMkLst>
        </pc:picChg>
      </pc:sldChg>
      <pc:sldChg chg="addSp modSp add mod">
        <pc:chgData name="DANNYS SEVERICHE" userId="39bf3d3d-f20b-441a-8715-077acbdf0797" providerId="ADAL" clId="{1DD869CB-D8EC-48BB-A5F9-548B512D6E49}" dt="2023-01-26T17:22:58.741" v="195" actId="1076"/>
        <pc:sldMkLst>
          <pc:docMk/>
          <pc:sldMk cId="3691549649" sldId="317"/>
        </pc:sldMkLst>
        <pc:picChg chg="add mod modCrop">
          <ac:chgData name="DANNYS SEVERICHE" userId="39bf3d3d-f20b-441a-8715-077acbdf0797" providerId="ADAL" clId="{1DD869CB-D8EC-48BB-A5F9-548B512D6E49}" dt="2023-01-26T17:22:58.741" v="195" actId="1076"/>
          <ac:picMkLst>
            <pc:docMk/>
            <pc:sldMk cId="3691549649" sldId="317"/>
            <ac:picMk id="3" creationId="{C126CD01-ACCE-3251-3770-3F142F8E981A}"/>
          </ac:picMkLst>
        </pc:picChg>
      </pc:sldChg>
      <pc:sldChg chg="addSp delSp modSp add del mod">
        <pc:chgData name="DANNYS SEVERICHE" userId="39bf3d3d-f20b-441a-8715-077acbdf0797" providerId="ADAL" clId="{1DD869CB-D8EC-48BB-A5F9-548B512D6E49}" dt="2023-01-26T17:23:22.400" v="199" actId="478"/>
        <pc:sldMkLst>
          <pc:docMk/>
          <pc:sldMk cId="287684642" sldId="318"/>
        </pc:sldMkLst>
        <pc:grpChg chg="del">
          <ac:chgData name="DANNYS SEVERICHE" userId="39bf3d3d-f20b-441a-8715-077acbdf0797" providerId="ADAL" clId="{1DD869CB-D8EC-48BB-A5F9-548B512D6E49}" dt="2023-01-26T17:23:22.400" v="199" actId="478"/>
          <ac:grpSpMkLst>
            <pc:docMk/>
            <pc:sldMk cId="287684642" sldId="318"/>
            <ac:grpSpMk id="15" creationId="{00000000-0000-0000-0000-000000000000}"/>
          </ac:grpSpMkLst>
        </pc:grpChg>
        <pc:picChg chg="del">
          <ac:chgData name="DANNYS SEVERICHE" userId="39bf3d3d-f20b-441a-8715-077acbdf0797" providerId="ADAL" clId="{1DD869CB-D8EC-48BB-A5F9-548B512D6E49}" dt="2023-01-26T17:05:43.345" v="141" actId="478"/>
          <ac:picMkLst>
            <pc:docMk/>
            <pc:sldMk cId="287684642" sldId="318"/>
            <ac:picMk id="3" creationId="{D488F209-D293-C613-7D2B-BBC41680471E}"/>
          </ac:picMkLst>
        </pc:picChg>
        <pc:picChg chg="add mod modCrop">
          <ac:chgData name="DANNYS SEVERICHE" userId="39bf3d3d-f20b-441a-8715-077acbdf0797" providerId="ADAL" clId="{1DD869CB-D8EC-48BB-A5F9-548B512D6E49}" dt="2023-01-26T17:06:20.063" v="149" actId="14100"/>
          <ac:picMkLst>
            <pc:docMk/>
            <pc:sldMk cId="287684642" sldId="318"/>
            <ac:picMk id="4" creationId="{75A98FF1-4D0B-7479-EE5A-617FA57E0002}"/>
          </ac:picMkLst>
        </pc:picChg>
      </pc:sldChg>
      <pc:sldChg chg="addSp delSp modSp add mod">
        <pc:chgData name="DANNYS SEVERICHE" userId="39bf3d3d-f20b-441a-8715-077acbdf0797" providerId="ADAL" clId="{1DD869CB-D8EC-48BB-A5F9-548B512D6E49}" dt="2023-01-26T17:27:35.967" v="281" actId="1076"/>
        <pc:sldMkLst>
          <pc:docMk/>
          <pc:sldMk cId="3334964196" sldId="319"/>
        </pc:sldMkLst>
        <pc:spChg chg="mod">
          <ac:chgData name="DANNYS SEVERICHE" userId="39bf3d3d-f20b-441a-8715-077acbdf0797" providerId="ADAL" clId="{1DD869CB-D8EC-48BB-A5F9-548B512D6E49}" dt="2023-01-26T17:25:24.955" v="238" actId="20577"/>
          <ac:spMkLst>
            <pc:docMk/>
            <pc:sldMk cId="3334964196" sldId="319"/>
            <ac:spMk id="2" creationId="{4F65D990-58B4-45BE-9CD8-D1E020813CEA}"/>
          </ac:spMkLst>
        </pc:spChg>
        <pc:spChg chg="add mod">
          <ac:chgData name="DANNYS SEVERICHE" userId="39bf3d3d-f20b-441a-8715-077acbdf0797" providerId="ADAL" clId="{1DD869CB-D8EC-48BB-A5F9-548B512D6E49}" dt="2023-01-26T17:27:23.508" v="278" actId="255"/>
          <ac:spMkLst>
            <pc:docMk/>
            <pc:sldMk cId="3334964196" sldId="319"/>
            <ac:spMk id="4" creationId="{ADA764E3-44C1-8E74-CFB8-66D82D9B7AB0}"/>
          </ac:spMkLst>
        </pc:spChg>
        <pc:spChg chg="del">
          <ac:chgData name="DANNYS SEVERICHE" userId="39bf3d3d-f20b-441a-8715-077acbdf0797" providerId="ADAL" clId="{1DD869CB-D8EC-48BB-A5F9-548B512D6E49}" dt="2023-01-26T17:25:00.921" v="208" actId="478"/>
          <ac:spMkLst>
            <pc:docMk/>
            <pc:sldMk cId="3334964196" sldId="319"/>
            <ac:spMk id="8" creationId="{5F8307C6-B23E-60F1-7BFF-22B2BF43B275}"/>
          </ac:spMkLst>
        </pc:spChg>
        <pc:spChg chg="add mod">
          <ac:chgData name="DANNYS SEVERICHE" userId="39bf3d3d-f20b-441a-8715-077acbdf0797" providerId="ADAL" clId="{1DD869CB-D8EC-48BB-A5F9-548B512D6E49}" dt="2023-01-26T17:27:33.342" v="280" actId="14100"/>
          <ac:spMkLst>
            <pc:docMk/>
            <pc:sldMk cId="3334964196" sldId="319"/>
            <ac:spMk id="10" creationId="{F79FA518-055B-91A6-2519-C81ECAA174E4}"/>
          </ac:spMkLst>
        </pc:spChg>
        <pc:picChg chg="mod">
          <ac:chgData name="DANNYS SEVERICHE" userId="39bf3d3d-f20b-441a-8715-077acbdf0797" providerId="ADAL" clId="{1DD869CB-D8EC-48BB-A5F9-548B512D6E49}" dt="2023-01-26T17:27:35.967" v="281" actId="1076"/>
          <ac:picMkLst>
            <pc:docMk/>
            <pc:sldMk cId="3334964196" sldId="319"/>
            <ac:picMk id="9" creationId="{00000000-0000-0000-0000-000000000000}"/>
          </ac:picMkLst>
        </pc:picChg>
        <pc:picChg chg="del mod">
          <ac:chgData name="DANNYS SEVERICHE" userId="39bf3d3d-f20b-441a-8715-077acbdf0797" providerId="ADAL" clId="{1DD869CB-D8EC-48BB-A5F9-548B512D6E49}" dt="2023-01-26T17:25:03.344" v="210" actId="478"/>
          <ac:picMkLst>
            <pc:docMk/>
            <pc:sldMk cId="3334964196" sldId="319"/>
            <ac:picMk id="1026" creationId="{7F06BAA3-6FAB-78CB-8F1E-833411AD930D}"/>
          </ac:picMkLst>
        </pc:picChg>
      </pc:sldChg>
      <pc:sldChg chg="add del">
        <pc:chgData name="DANNYS SEVERICHE" userId="39bf3d3d-f20b-441a-8715-077acbdf0797" providerId="ADAL" clId="{1DD869CB-D8EC-48BB-A5F9-548B512D6E49}" dt="2023-01-26T17:07:42.241" v="152" actId="47"/>
        <pc:sldMkLst>
          <pc:docMk/>
          <pc:sldMk cId="3661665054" sldId="319"/>
        </pc:sldMkLst>
      </pc:sldChg>
      <pc:sldChg chg="add del">
        <pc:chgData name="DANNYS SEVERICHE" userId="39bf3d3d-f20b-441a-8715-077acbdf0797" providerId="ADAL" clId="{1DD869CB-D8EC-48BB-A5F9-548B512D6E49}" dt="2023-01-26T17:07:41.673" v="151" actId="47"/>
        <pc:sldMkLst>
          <pc:docMk/>
          <pc:sldMk cId="2616871597" sldId="320"/>
        </pc:sldMkLst>
      </pc:sldChg>
      <pc:sldChg chg="add del">
        <pc:chgData name="DANNYS SEVERICHE" userId="39bf3d3d-f20b-441a-8715-077acbdf0797" providerId="ADAL" clId="{1DD869CB-D8EC-48BB-A5F9-548B512D6E49}" dt="2023-01-26T17:07:40.884" v="150" actId="47"/>
        <pc:sldMkLst>
          <pc:docMk/>
          <pc:sldMk cId="1765695450" sldId="321"/>
        </pc:sldMkLst>
      </pc:sldChg>
    </pc:docChg>
  </pc:docChgLst>
  <pc:docChgLst>
    <pc:chgData name="DANNYS SEVERICHE" userId="39bf3d3d-f20b-441a-8715-077acbdf0797" providerId="ADAL" clId="{096CD528-89DA-4A30-A8CD-E1B2A4E87A9F}"/>
    <pc:docChg chg="undo custSel addSld delSld modSld sldOrd">
      <pc:chgData name="DANNYS SEVERICHE" userId="39bf3d3d-f20b-441a-8715-077acbdf0797" providerId="ADAL" clId="{096CD528-89DA-4A30-A8CD-E1B2A4E87A9F}" dt="2023-01-26T16:26:24.399" v="75" actId="14100"/>
      <pc:docMkLst>
        <pc:docMk/>
      </pc:docMkLst>
      <pc:sldChg chg="modSp mod">
        <pc:chgData name="DANNYS SEVERICHE" userId="39bf3d3d-f20b-441a-8715-077acbdf0797" providerId="ADAL" clId="{096CD528-89DA-4A30-A8CD-E1B2A4E87A9F}" dt="2023-01-26T15:55:42.856" v="2" actId="20577"/>
        <pc:sldMkLst>
          <pc:docMk/>
          <pc:sldMk cId="499571691" sldId="273"/>
        </pc:sldMkLst>
        <pc:spChg chg="mod">
          <ac:chgData name="DANNYS SEVERICHE" userId="39bf3d3d-f20b-441a-8715-077acbdf0797" providerId="ADAL" clId="{096CD528-89DA-4A30-A8CD-E1B2A4E87A9F}" dt="2023-01-26T15:55:42.856" v="2" actId="20577"/>
          <ac:spMkLst>
            <pc:docMk/>
            <pc:sldMk cId="499571691" sldId="273"/>
            <ac:spMk id="9" creationId="{77B573D0-4802-1F52-C0C8-41E9DD27E8E4}"/>
          </ac:spMkLst>
        </pc:spChg>
      </pc:sldChg>
      <pc:sldChg chg="del">
        <pc:chgData name="DANNYS SEVERICHE" userId="39bf3d3d-f20b-441a-8715-077acbdf0797" providerId="ADAL" clId="{096CD528-89DA-4A30-A8CD-E1B2A4E87A9F}" dt="2023-01-26T15:54:57.369" v="0" actId="47"/>
        <pc:sldMkLst>
          <pc:docMk/>
          <pc:sldMk cId="2597926868" sldId="304"/>
        </pc:sldMkLst>
      </pc:sldChg>
      <pc:sldChg chg="addSp delSp modSp mod">
        <pc:chgData name="DANNYS SEVERICHE" userId="39bf3d3d-f20b-441a-8715-077acbdf0797" providerId="ADAL" clId="{096CD528-89DA-4A30-A8CD-E1B2A4E87A9F}" dt="2023-01-26T16:26:24.399" v="75" actId="14100"/>
        <pc:sldMkLst>
          <pc:docMk/>
          <pc:sldMk cId="2256809322" sldId="307"/>
        </pc:sldMkLst>
        <pc:spChg chg="del">
          <ac:chgData name="DANNYS SEVERICHE" userId="39bf3d3d-f20b-441a-8715-077acbdf0797" providerId="ADAL" clId="{096CD528-89DA-4A30-A8CD-E1B2A4E87A9F}" dt="2023-01-26T16:25:31.754" v="58" actId="478"/>
          <ac:spMkLst>
            <pc:docMk/>
            <pc:sldMk cId="2256809322" sldId="307"/>
            <ac:spMk id="12" creationId="{2B625776-23B7-4F9B-BAB9-2E2A25315E78}"/>
          </ac:spMkLst>
        </pc:spChg>
        <pc:spChg chg="del">
          <ac:chgData name="DANNYS SEVERICHE" userId="39bf3d3d-f20b-441a-8715-077acbdf0797" providerId="ADAL" clId="{096CD528-89DA-4A30-A8CD-E1B2A4E87A9F}" dt="2023-01-26T16:25:28.394" v="57" actId="478"/>
          <ac:spMkLst>
            <pc:docMk/>
            <pc:sldMk cId="2256809322" sldId="307"/>
            <ac:spMk id="20" creationId="{9A50E298-AB8E-1CDC-6F47-3A4C588C7F78}"/>
          </ac:spMkLst>
        </pc:spChg>
        <pc:grpChg chg="del">
          <ac:chgData name="DANNYS SEVERICHE" userId="39bf3d3d-f20b-441a-8715-077acbdf0797" providerId="ADAL" clId="{096CD528-89DA-4A30-A8CD-E1B2A4E87A9F}" dt="2023-01-26T16:26:16.049" v="73" actId="478"/>
          <ac:grpSpMkLst>
            <pc:docMk/>
            <pc:sldMk cId="2256809322" sldId="307"/>
            <ac:grpSpMk id="2" creationId="{00000000-0000-0000-0000-000000000000}"/>
          </ac:grpSpMkLst>
        </pc:grpChg>
        <pc:picChg chg="add mod modCrop">
          <ac:chgData name="DANNYS SEVERICHE" userId="39bf3d3d-f20b-441a-8715-077acbdf0797" providerId="ADAL" clId="{096CD528-89DA-4A30-A8CD-E1B2A4E87A9F}" dt="2023-01-26T16:26:24.399" v="75" actId="14100"/>
          <ac:picMkLst>
            <pc:docMk/>
            <pc:sldMk cId="2256809322" sldId="307"/>
            <ac:picMk id="5" creationId="{8E09C0B4-53A3-1A89-E461-1DBA1C1CE41F}"/>
          </ac:picMkLst>
        </pc:picChg>
      </pc:sldChg>
      <pc:sldChg chg="addSp delSp modSp add mod ord">
        <pc:chgData name="DANNYS SEVERICHE" userId="39bf3d3d-f20b-441a-8715-077acbdf0797" providerId="ADAL" clId="{096CD528-89DA-4A30-A8CD-E1B2A4E87A9F}" dt="2023-01-26T16:24:47.559" v="55" actId="14100"/>
        <pc:sldMkLst>
          <pc:docMk/>
          <pc:sldMk cId="3912184875" sldId="312"/>
        </pc:sldMkLst>
        <pc:spChg chg="add mod">
          <ac:chgData name="DANNYS SEVERICHE" userId="39bf3d3d-f20b-441a-8715-077acbdf0797" providerId="ADAL" clId="{096CD528-89DA-4A30-A8CD-E1B2A4E87A9F}" dt="2023-01-26T15:56:36.013" v="25"/>
          <ac:spMkLst>
            <pc:docMk/>
            <pc:sldMk cId="3912184875" sldId="312"/>
            <ac:spMk id="4" creationId="{14145EFD-BF68-B15C-6F49-004DCCF0206F}"/>
          </ac:spMkLst>
        </pc:spChg>
        <pc:spChg chg="add mod">
          <ac:chgData name="DANNYS SEVERICHE" userId="39bf3d3d-f20b-441a-8715-077acbdf0797" providerId="ADAL" clId="{096CD528-89DA-4A30-A8CD-E1B2A4E87A9F}" dt="2023-01-26T16:24:47.559" v="55" actId="14100"/>
          <ac:spMkLst>
            <pc:docMk/>
            <pc:sldMk cId="3912184875" sldId="312"/>
            <ac:spMk id="5" creationId="{00216B83-BD99-3EF4-B6F1-7E12AC7AE618}"/>
          </ac:spMkLst>
        </pc:spChg>
        <pc:spChg chg="mod">
          <ac:chgData name="DANNYS SEVERICHE" userId="39bf3d3d-f20b-441a-8715-077acbdf0797" providerId="ADAL" clId="{096CD528-89DA-4A30-A8CD-E1B2A4E87A9F}" dt="2023-01-26T15:56:23.072" v="23" actId="20577"/>
          <ac:spMkLst>
            <pc:docMk/>
            <pc:sldMk cId="3912184875" sldId="312"/>
            <ac:spMk id="7" creationId="{985862E9-1839-0208-DC9F-F711BA6FD938}"/>
          </ac:spMkLst>
        </pc:spChg>
        <pc:spChg chg="add mod">
          <ac:chgData name="DANNYS SEVERICHE" userId="39bf3d3d-f20b-441a-8715-077acbdf0797" providerId="ADAL" clId="{096CD528-89DA-4A30-A8CD-E1B2A4E87A9F}" dt="2023-01-26T15:57:37.738" v="41" actId="403"/>
          <ac:spMkLst>
            <pc:docMk/>
            <pc:sldMk cId="3912184875" sldId="312"/>
            <ac:spMk id="10" creationId="{F9B2384B-E269-DF3F-E1D7-E1F1FDB2F877}"/>
          </ac:spMkLst>
        </pc:spChg>
        <pc:spChg chg="add mod">
          <ac:chgData name="DANNYS SEVERICHE" userId="39bf3d3d-f20b-441a-8715-077acbdf0797" providerId="ADAL" clId="{096CD528-89DA-4A30-A8CD-E1B2A4E87A9F}" dt="2023-01-26T16:24:02.661" v="54" actId="14100"/>
          <ac:spMkLst>
            <pc:docMk/>
            <pc:sldMk cId="3912184875" sldId="312"/>
            <ac:spMk id="11" creationId="{414ACC0C-283C-439C-F3DE-69486C2D58AC}"/>
          </ac:spMkLst>
        </pc:spChg>
        <pc:picChg chg="del">
          <ac:chgData name="DANNYS SEVERICHE" userId="39bf3d3d-f20b-441a-8715-077acbdf0797" providerId="ADAL" clId="{096CD528-89DA-4A30-A8CD-E1B2A4E87A9F}" dt="2023-01-26T15:56:25.913" v="24" actId="478"/>
          <ac:picMkLst>
            <pc:docMk/>
            <pc:sldMk cId="3912184875" sldId="312"/>
            <ac:picMk id="6" creationId="{03B5E5BE-2658-F8A1-795F-7D8C4892CA94}"/>
          </ac:picMkLst>
        </pc:picChg>
      </pc:sldChg>
      <pc:sldChg chg="add">
        <pc:chgData name="DANNYS SEVERICHE" userId="39bf3d3d-f20b-441a-8715-077acbdf0797" providerId="ADAL" clId="{096CD528-89DA-4A30-A8CD-E1B2A4E87A9F}" dt="2023-01-26T16:25:23.952" v="56" actId="2890"/>
        <pc:sldMkLst>
          <pc:docMk/>
          <pc:sldMk cId="3208699555" sldId="31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33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06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9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1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9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93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/>
          <a:p>
            <a:r>
              <a:rPr lang="en-US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4400" y="2400301"/>
            <a:ext cx="16459200" cy="6788945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16422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317" indent="-612317" algn="l" defTabSz="816422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686" indent="-510264" algn="l" defTabSz="816422" rtl="0" eaLnBrk="1" latinLnBrk="0" hangingPunct="1">
        <a:spcBef>
          <a:spcPct val="20000"/>
        </a:spcBef>
        <a:buFont typeface="Arial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055" indent="-408211" algn="l" defTabSz="816422" rtl="0" eaLnBrk="1" latinLnBrk="0" hangingPunct="1">
        <a:spcBef>
          <a:spcPct val="20000"/>
        </a:spcBef>
        <a:buFont typeface="Arial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477" indent="-408211" algn="l" defTabSz="816422" rtl="0" eaLnBrk="1" latinLnBrk="0" hangingPunct="1">
        <a:spcBef>
          <a:spcPct val="20000"/>
        </a:spcBef>
        <a:buFont typeface="Arial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899" indent="-408211" algn="l" defTabSz="816422" rtl="0" eaLnBrk="1" latinLnBrk="0" hangingPunct="1">
        <a:spcBef>
          <a:spcPct val="20000"/>
        </a:spcBef>
        <a:buFont typeface="Arial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321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743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3165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587" indent="-408211" algn="l" defTabSz="81642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defTabSz="816422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64" y="8737991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8307C6-B23E-60F1-7BFF-22B2BF43B275}"/>
              </a:ext>
            </a:extLst>
          </p:cNvPr>
          <p:cNvSpPr txBox="1"/>
          <p:nvPr/>
        </p:nvSpPr>
        <p:spPr>
          <a:xfrm>
            <a:off x="745988" y="2822965"/>
            <a:ext cx="841402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400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Está enfocada en la administración eficiente de todos los recursos con los que cuenta una nación, con la finalidad de dar respuesta a las demandas de sus habitantes, a la vez que garantizar el desarrollo del país</a:t>
            </a:r>
            <a:endParaRPr lang="es-CO" sz="4400" dirty="0">
              <a:latin typeface="Abadi" panose="020B0604020104020204" pitchFamily="34" charset="0"/>
            </a:endParaRPr>
          </a:p>
        </p:txBody>
      </p:sp>
      <p:pic>
        <p:nvPicPr>
          <p:cNvPr id="1026" name="Picture 2" descr="Profesor en Gestión Pública - RedDOLAC - Red de Docentes de América Latina  y del Caribe -">
            <a:extLst>
              <a:ext uri="{FF2B5EF4-FFF2-40B4-BE49-F238E27FC236}">
                <a16:creationId xmlns:a16="http://schemas.microsoft.com/office/drawing/2014/main" id="{7F06BAA3-6FAB-78CB-8F1E-833411AD9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2727454"/>
            <a:ext cx="7880625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F4106C-8F8D-D337-EC04-5E5DA55174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31471" r="14861" b="11068"/>
          <a:stretch/>
        </p:blipFill>
        <p:spPr>
          <a:xfrm>
            <a:off x="-304800" y="-9767"/>
            <a:ext cx="18592800" cy="1029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99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D97845-F977-0508-3E74-8491F8D38DA4}"/>
              </a:ext>
            </a:extLst>
          </p:cNvPr>
          <p:cNvSpPr txBox="1"/>
          <p:nvPr/>
        </p:nvSpPr>
        <p:spPr>
          <a:xfrm>
            <a:off x="794933" y="285435"/>
            <a:ext cx="1748614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CO" sz="1600" b="0" i="0" u="none" strike="noStrike" baseline="0" dirty="0">
              <a:solidFill>
                <a:schemeClr val="tx1">
                  <a:lumMod val="95000"/>
                  <a:lumOff val="5000"/>
                </a:schemeClr>
              </a:solidFill>
              <a:latin typeface="Book Antiqua" panose="02040602050305030304" pitchFamily="18" charset="0"/>
            </a:endParaRPr>
          </a:p>
          <a:p>
            <a:pPr algn="ctr"/>
            <a:r>
              <a:rPr lang="es-CO" sz="60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VEEDURIAS CIUDADANAS</a:t>
            </a:r>
          </a:p>
          <a:p>
            <a:pPr algn="ctr"/>
            <a:endParaRPr lang="es-CO" sz="2400" b="1" i="0" u="none" strike="noStrike" baseline="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17AC89-ACC4-9101-1EDA-78AA7891C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69272" y="-38100"/>
            <a:ext cx="18329563" cy="111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51C9E3-9644-5F37-DE5D-0A8CDE16E3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25000" r="14275" b="17708"/>
          <a:stretch/>
        </p:blipFill>
        <p:spPr>
          <a:xfrm>
            <a:off x="0" y="24244"/>
            <a:ext cx="18288000" cy="1182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00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26CD01-ACCE-3251-3770-3F142F8E98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02" t="32292" r="14276" b="10416"/>
          <a:stretch/>
        </p:blipFill>
        <p:spPr>
          <a:xfrm>
            <a:off x="-13854" y="0"/>
            <a:ext cx="18294927" cy="104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9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8F02374-801A-5549-761B-0E7A00EE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396" t="22115" r="14382" b="18269"/>
          <a:stretch/>
        </p:blipFill>
        <p:spPr>
          <a:xfrm>
            <a:off x="-6928" y="-305666"/>
            <a:ext cx="18288001" cy="1089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40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6927" y="7440966"/>
            <a:ext cx="18288000" cy="5673172"/>
            <a:chOff x="0" y="0"/>
            <a:chExt cx="6350000" cy="1908742"/>
          </a:xfrm>
        </p:grpSpPr>
        <p:sp>
          <p:nvSpPr>
            <p:cNvPr id="16" name="Freeform 1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88F209-D293-C613-7D2B-BBC416804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0" t="31250" r="14276" b="12500"/>
          <a:stretch/>
        </p:blipFill>
        <p:spPr>
          <a:xfrm>
            <a:off x="-235528" y="10391"/>
            <a:ext cx="18516601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6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sp>
        <p:nvSpPr>
          <p:cNvPr id="22" name="TextBox 8"/>
          <p:cNvSpPr txBox="1"/>
          <p:nvPr/>
        </p:nvSpPr>
        <p:spPr>
          <a:xfrm>
            <a:off x="12192000" y="9666872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Monteria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A98FF1-4D0B-7479-EE5A-617FA57E0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5416" r="15447" b="8333"/>
          <a:stretch/>
        </p:blipFill>
        <p:spPr>
          <a:xfrm>
            <a:off x="-6927" y="0"/>
            <a:ext cx="18294927" cy="103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3E37D06B-78E1-40ED-8A0E-814DF0ADB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628900"/>
            <a:ext cx="13639800" cy="4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8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7277100"/>
            <a:ext cx="18288000" cy="3009900"/>
            <a:chOff x="0" y="0"/>
            <a:chExt cx="6350000" cy="1908742"/>
          </a:xfrm>
        </p:grpSpPr>
        <p:sp>
          <p:nvSpPr>
            <p:cNvPr id="6" name="Freeform 6"/>
            <p:cNvSpPr/>
            <p:nvPr/>
          </p:nvSpPr>
          <p:spPr>
            <a:xfrm>
              <a:off x="0" y="-55880"/>
              <a:ext cx="6350000" cy="1964622"/>
            </a:xfrm>
            <a:custGeom>
              <a:avLst/>
              <a:gdLst/>
              <a:ahLst/>
              <a:cxnLst/>
              <a:rect l="l" t="t" r="r" b="b"/>
              <a:pathLst>
                <a:path w="6350000" h="1964622">
                  <a:moveTo>
                    <a:pt x="5628640" y="177800"/>
                  </a:moveTo>
                  <a:cubicBezTo>
                    <a:pt x="5184140" y="96520"/>
                    <a:pt x="4733290" y="29210"/>
                    <a:pt x="4279900" y="67310"/>
                  </a:cubicBezTo>
                  <a:cubicBezTo>
                    <a:pt x="3841750" y="104140"/>
                    <a:pt x="3437890" y="316230"/>
                    <a:pt x="2997200" y="331470"/>
                  </a:cubicBezTo>
                  <a:cubicBezTo>
                    <a:pt x="2550160" y="346710"/>
                    <a:pt x="2101850" y="267970"/>
                    <a:pt x="1668780" y="167640"/>
                  </a:cubicBezTo>
                  <a:cubicBezTo>
                    <a:pt x="941070" y="0"/>
                    <a:pt x="364490" y="205740"/>
                    <a:pt x="0" y="417830"/>
                  </a:cubicBezTo>
                  <a:lnTo>
                    <a:pt x="0" y="1964622"/>
                  </a:lnTo>
                  <a:lnTo>
                    <a:pt x="6350000" y="1964622"/>
                  </a:lnTo>
                  <a:lnTo>
                    <a:pt x="6350000" y="327660"/>
                  </a:lnTo>
                  <a:cubicBezTo>
                    <a:pt x="6112510" y="265430"/>
                    <a:pt x="5867400" y="220980"/>
                    <a:pt x="5628640" y="1778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Imagen 8" descr="med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2" y="8932262"/>
            <a:ext cx="3200400" cy="10964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F65D990-58B4-45BE-9CD8-D1E020813CEA}"/>
              </a:ext>
            </a:extLst>
          </p:cNvPr>
          <p:cNvSpPr txBox="1"/>
          <p:nvPr/>
        </p:nvSpPr>
        <p:spPr>
          <a:xfrm>
            <a:off x="729975" y="258305"/>
            <a:ext cx="1748614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0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s-ES" sz="6600" b="1" i="0" u="none" strike="noStrike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FUNCIONES DE LA GESTION PUBLICA</a:t>
            </a:r>
            <a:endParaRPr lang="es-CO" sz="66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A764E3-44C1-8E74-CFB8-66D82D9B7AB0}"/>
              </a:ext>
            </a:extLst>
          </p:cNvPr>
          <p:cNvSpPr txBox="1"/>
          <p:nvPr/>
        </p:nvSpPr>
        <p:spPr>
          <a:xfrm>
            <a:off x="1193223" y="1884257"/>
            <a:ext cx="1590155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200" dirty="0">
                <a:latin typeface="Abadi" panose="020B0604020104020204" pitchFamily="34" charset="0"/>
              </a:rPr>
              <a:t>La gestión pública —como un conjunto de procesos destinados a administrar los recursos provenientes de organizaciones o entidades públicas— cuenta con una serie de características que la definen, como son:</a:t>
            </a:r>
          </a:p>
          <a:p>
            <a:endParaRPr lang="es-ES" sz="3200" dirty="0">
              <a:latin typeface="Abadi" panose="020B0604020104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9FA518-055B-91A6-2519-C81ECAA174E4}"/>
              </a:ext>
            </a:extLst>
          </p:cNvPr>
          <p:cNvSpPr txBox="1"/>
          <p:nvPr/>
        </p:nvSpPr>
        <p:spPr>
          <a:xfrm>
            <a:off x="2209801" y="3771900"/>
            <a:ext cx="1488497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Elaborar y aplicar las políticas públicas correspondientes, cuya implementación y evaluación se efectúe de forma conjunta entre la administración, el sector privado y las organizaciones ciudadanas.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Responsabilizarse por la identificación de problemas existentes o necesidades a ser cubiertas en sus respectivas comunidades.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Perseguir un determinado nivel de eficiencia en la gestión de los recursos y saber repartirlos de forma equitativa, teniendo en cuenta que, frecuentemente, las entidades públicas no solo obedecen a criterios económicos, sino también a motivaciones políticas.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s-ES" sz="3200" dirty="0">
                <a:latin typeface="Abadi" panose="020B0604020104020204" pitchFamily="34" charset="0"/>
              </a:rPr>
              <a:t>Facilitar el crecimiento económico que mejore el bienestar del país, satisfaga las necesidades y, por ende, las condiciones de vida de sus ciudadanos</a:t>
            </a:r>
            <a:endParaRPr lang="es-CO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6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10" name="Imagen 9" descr="2.png">
            <a:extLst>
              <a:ext uri="{FF2B5EF4-FFF2-40B4-BE49-F238E27FC236}">
                <a16:creationId xmlns:a16="http://schemas.microsoft.com/office/drawing/2014/main" id="{319357CA-E0F3-0AEC-C51E-693AAD6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7709" y="3661116"/>
            <a:ext cx="3810000" cy="50130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771B73-0B5E-8AD9-02E6-80B4A49B4A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17" t="20833" r="14861" b="21875"/>
          <a:stretch/>
        </p:blipFill>
        <p:spPr>
          <a:xfrm>
            <a:off x="-27710" y="1"/>
            <a:ext cx="18315709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7FDE64C-213C-441A-F0A6-A26814476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000" t="21875" r="14275" b="23958"/>
          <a:stretch/>
        </p:blipFill>
        <p:spPr>
          <a:xfrm>
            <a:off x="-40507" y="42388"/>
            <a:ext cx="18335107" cy="102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59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24" name="Imagen 23" descr="4.png">
            <a:extLst>
              <a:ext uri="{FF2B5EF4-FFF2-40B4-BE49-F238E27FC236}">
                <a16:creationId xmlns:a16="http://schemas.microsoft.com/office/drawing/2014/main" id="{6C531250-B4A2-4EC9-96F9-3E43AD7D4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3655" y="3086100"/>
            <a:ext cx="3330962" cy="6115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88C68C0-05C0-1C3A-F591-4D4321DF6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000" t="27391" r="14275" b="16667"/>
          <a:stretch/>
        </p:blipFill>
        <p:spPr>
          <a:xfrm>
            <a:off x="0" y="0"/>
            <a:ext cx="18211799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93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01262C-8A2B-4CE4-3C38-739FA0DAB2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0833" r="14860" b="23958"/>
          <a:stretch/>
        </p:blipFill>
        <p:spPr>
          <a:xfrm>
            <a:off x="-6927" y="0"/>
            <a:ext cx="18294927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6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5CD530-E4A3-B1E0-F6E8-B54B1FA4FF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99" t="25000" r="13691" b="16666"/>
          <a:stretch/>
        </p:blipFill>
        <p:spPr>
          <a:xfrm>
            <a:off x="0" y="4392"/>
            <a:ext cx="18260290" cy="1027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7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9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2115800" y="91059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59"/>
              </a:lnSpc>
              <a:spcBef>
                <a:spcPct val="0"/>
              </a:spcBef>
            </a:pPr>
            <a:r>
              <a:rPr lang="es-ES" sz="1400" spc="28" dirty="0">
                <a:solidFill>
                  <a:schemeClr val="bg1"/>
                </a:solidFill>
                <a:latin typeface="Telegraf Medium"/>
              </a:rPr>
              <a:t>QuimioSalud| Agencia Montería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FCE678-8E7E-9DCC-0ACE-6B701A1D04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17" t="33333" r="15447" b="9375"/>
          <a:stretch/>
        </p:blipFill>
        <p:spPr>
          <a:xfrm>
            <a:off x="0" y="-38100"/>
            <a:ext cx="18288000" cy="105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84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8"/>
          <p:cNvSpPr txBox="1"/>
          <p:nvPr/>
        </p:nvSpPr>
        <p:spPr>
          <a:xfrm>
            <a:off x="381000" y="8420100"/>
            <a:ext cx="5214784" cy="23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59"/>
              </a:lnSpc>
              <a:spcBef>
                <a:spcPct val="0"/>
              </a:spcBef>
            </a:pP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Quimiosalud|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Agencia</a:t>
            </a:r>
            <a:r>
              <a:rPr lang="en-US" sz="1400" spc="28" dirty="0">
                <a:solidFill>
                  <a:srgbClr val="319395"/>
                </a:solidFill>
                <a:latin typeface="Telegraf Medium"/>
              </a:rPr>
              <a:t> </a:t>
            </a:r>
            <a:r>
              <a:rPr lang="en-US" sz="1400" spc="28" dirty="0" err="1">
                <a:solidFill>
                  <a:srgbClr val="319395"/>
                </a:solidFill>
                <a:latin typeface="Telegraf Medium"/>
              </a:rPr>
              <a:t>Montería</a:t>
            </a:r>
            <a:endParaRPr lang="en-US" sz="1400" spc="28" dirty="0">
              <a:solidFill>
                <a:srgbClr val="319395"/>
              </a:solidFill>
              <a:latin typeface="Telegraf Medium"/>
            </a:endParaRPr>
          </a:p>
        </p:txBody>
      </p:sp>
      <p:pic>
        <p:nvPicPr>
          <p:cNvPr id="18" name="Imagen 17" descr="logo-bl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3048000" cy="1003139"/>
          </a:xfrm>
          <a:prstGeom prst="rect">
            <a:avLst/>
          </a:prstGeom>
        </p:spPr>
      </p:pic>
      <p:pic>
        <p:nvPicPr>
          <p:cNvPr id="19" name="Imagen 18" descr="fondo-q-bi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12" y="7886700"/>
            <a:ext cx="2067264" cy="2247900"/>
          </a:xfrm>
          <a:prstGeom prst="rect">
            <a:avLst/>
          </a:prstGeom>
        </p:spPr>
      </p:pic>
      <p:pic>
        <p:nvPicPr>
          <p:cNvPr id="15" name="Imagen 14" descr="2.png">
            <a:extLst>
              <a:ext uri="{FF2B5EF4-FFF2-40B4-BE49-F238E27FC236}">
                <a16:creationId xmlns:a16="http://schemas.microsoft.com/office/drawing/2014/main" id="{DC718C8B-04F5-8DBC-1695-953807780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04800" y="2978372"/>
            <a:ext cx="3810000" cy="501303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1E7F726-B35D-E789-5DAB-D38D69D216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17" t="26042" r="13104" b="16667"/>
          <a:stretch/>
        </p:blipFill>
        <p:spPr>
          <a:xfrm>
            <a:off x="0" y="114299"/>
            <a:ext cx="18288000" cy="10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093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02027A2EEDC64AA845074AF06FE387" ma:contentTypeVersion="18" ma:contentTypeDescription="Crear nuevo documento." ma:contentTypeScope="" ma:versionID="1f2d4ebe20b045640e27a57664adbc29">
  <xsd:schema xmlns:xsd="http://www.w3.org/2001/XMLSchema" xmlns:xs="http://www.w3.org/2001/XMLSchema" xmlns:p="http://schemas.microsoft.com/office/2006/metadata/properties" xmlns:ns2="57e1a581-d56e-4a67-8626-8dfdb33a3fbe" xmlns:ns3="6ab05f4c-3c66-44ed-ae9f-b807aead7b9b" targetNamespace="http://schemas.microsoft.com/office/2006/metadata/properties" ma:root="true" ma:fieldsID="17e1977a373b385934bf433154d76547" ns2:_="" ns3:_="">
    <xsd:import namespace="57e1a581-d56e-4a67-8626-8dfdb33a3fbe"/>
    <xsd:import namespace="6ab05f4c-3c66-44ed-ae9f-b807aead7b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e1a581-d56e-4a67-8626-8dfdb33a3f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13fc58-c943-42d0-80e8-de8096ee1679}" ma:internalName="TaxCatchAll" ma:showField="CatchAllData" ma:web="57e1a581-d56e-4a67-8626-8dfdb33a3f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05f4c-3c66-44ed-ae9f-b807aead7b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591bbf87-5fcc-4276-9ee5-99f2f067c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b05f4c-3c66-44ed-ae9f-b807aead7b9b">
      <Terms xmlns="http://schemas.microsoft.com/office/infopath/2007/PartnerControls"/>
    </lcf76f155ced4ddcb4097134ff3c332f>
    <TaxCatchAll xmlns="57e1a581-d56e-4a67-8626-8dfdb33a3fbe" xsi:nil="true"/>
  </documentManagement>
</p:properties>
</file>

<file path=customXml/itemProps1.xml><?xml version="1.0" encoding="utf-8"?>
<ds:datastoreItem xmlns:ds="http://schemas.openxmlformats.org/officeDocument/2006/customXml" ds:itemID="{6484848E-6E81-47E4-A597-1048FE37CEF9}"/>
</file>

<file path=customXml/itemProps2.xml><?xml version="1.0" encoding="utf-8"?>
<ds:datastoreItem xmlns:ds="http://schemas.openxmlformats.org/officeDocument/2006/customXml" ds:itemID="{4699FD0E-AFF0-49F8-BA5C-1D3245C4AA87}"/>
</file>

<file path=customXml/itemProps3.xml><?xml version="1.0" encoding="utf-8"?>
<ds:datastoreItem xmlns:ds="http://schemas.openxmlformats.org/officeDocument/2006/customXml" ds:itemID="{44FED0E7-EF67-4DFA-8C46-5D44381F733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22677</TotalTime>
  <Words>254</Words>
  <Application>Microsoft Office PowerPoint</Application>
  <PresentationFormat>Personalizado</PresentationFormat>
  <Paragraphs>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Telegraf Medium</vt:lpstr>
      <vt:lpstr>Abadi</vt:lpstr>
      <vt:lpstr>Arial</vt:lpstr>
      <vt:lpstr>Wingdings</vt:lpstr>
      <vt:lpstr>Book Antiqua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Orange Illustrated Covid Awareness Events and Special Interest Presentation</dc:title>
  <dc:creator>COORD CALIDAD</dc:creator>
  <cp:lastModifiedBy>DANNYS SEVERICHE</cp:lastModifiedBy>
  <cp:revision>29</cp:revision>
  <dcterms:created xsi:type="dcterms:W3CDTF">2006-08-16T00:00:00Z</dcterms:created>
  <dcterms:modified xsi:type="dcterms:W3CDTF">2023-01-26T17:27:38Z</dcterms:modified>
  <dc:identifier>DAEID-H_q0o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0x0101007702027A2EEDC64AA845074AF06FE387</vt:lpwstr>
  </property>
</Properties>
</file>