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2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06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636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8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2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66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08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5221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287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702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09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758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086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81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8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036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81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B19729-F52C-49E4-800E-F56D374C049D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3D337A-F684-4557-BD69-0CCCFF3821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54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8460" y="698679"/>
            <a:ext cx="8001000" cy="1452094"/>
          </a:xfrm>
        </p:spPr>
        <p:txBody>
          <a:bodyPr/>
          <a:lstStyle/>
          <a:p>
            <a:r>
              <a:rPr lang="es-CO" b="1" dirty="0"/>
              <a:t>LAVADO DE MANOS 2025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81" y="4680994"/>
            <a:ext cx="6400800" cy="1947333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chemeClr val="tx1"/>
                </a:solidFill>
              </a:rPr>
              <a:t>EVIDENCIAS </a:t>
            </a:r>
          </a:p>
          <a:p>
            <a:r>
              <a:rPr lang="es-CO" sz="2800" b="1" dirty="0">
                <a:solidFill>
                  <a:schemeClr val="tx1"/>
                </a:solidFill>
              </a:rPr>
              <a:t>AGENCIA RIOHACHA </a:t>
            </a:r>
          </a:p>
        </p:txBody>
      </p:sp>
    </p:spTree>
    <p:extLst>
      <p:ext uri="{BB962C8B-B14F-4D97-AF65-F5344CB8AC3E}">
        <p14:creationId xmlns:p14="http://schemas.microsoft.com/office/powerpoint/2010/main" val="50065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0915" y="597623"/>
            <a:ext cx="8347158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EVIDENCIAS ENERO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A0E016-15E7-4F98-8456-6AC8F30A2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30" y="1669774"/>
            <a:ext cx="4200939" cy="4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5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0BFD1DC-2725-45B4-A667-E811DC633264}"/>
              </a:ext>
            </a:extLst>
          </p:cNvPr>
          <p:cNvSpPr/>
          <p:nvPr/>
        </p:nvSpPr>
        <p:spPr>
          <a:xfrm>
            <a:off x="1559131" y="597623"/>
            <a:ext cx="897072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EVIDENCIAS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FEBRERO</a:t>
            </a:r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4897D-E874-4251-850A-AC2DC9C7B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846" y="1802295"/>
            <a:ext cx="3838743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2E8FEF4-EE04-4214-AD63-5B1B3B7EECE3}"/>
              </a:ext>
            </a:extLst>
          </p:cNvPr>
          <p:cNvSpPr/>
          <p:nvPr/>
        </p:nvSpPr>
        <p:spPr>
          <a:xfrm>
            <a:off x="1746682" y="597623"/>
            <a:ext cx="8595623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EVIDENCIAS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MARZO</a:t>
            </a:r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920BD6-CF3D-4946-994C-EFC584D9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90" y="1762538"/>
            <a:ext cx="5883967" cy="469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E21B6D3-8273-46B8-AD43-291BE0828C33}"/>
              </a:ext>
            </a:extLst>
          </p:cNvPr>
          <p:cNvSpPr/>
          <p:nvPr/>
        </p:nvSpPr>
        <p:spPr>
          <a:xfrm>
            <a:off x="2072092" y="597623"/>
            <a:ext cx="7944804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EVIDENCIAS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ABRIL</a:t>
            </a:r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86EF2E-1065-4CE8-8A8E-112697B41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13" y="1948070"/>
            <a:ext cx="5159573" cy="43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3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13222A4-DB30-4FFE-A727-CD61242D3485}"/>
              </a:ext>
            </a:extLst>
          </p:cNvPr>
          <p:cNvSpPr/>
          <p:nvPr/>
        </p:nvSpPr>
        <p:spPr>
          <a:xfrm>
            <a:off x="1906181" y="597623"/>
            <a:ext cx="8276625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EVIDENCIAS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MAYO</a:t>
            </a:r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4388BF-B705-4B4F-90A7-94105F59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73" y="1679980"/>
            <a:ext cx="4492487" cy="44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9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A46EC1E-3E1C-43AC-BA40-A838BBC1D4F5}"/>
              </a:ext>
            </a:extLst>
          </p:cNvPr>
          <p:cNvSpPr/>
          <p:nvPr/>
        </p:nvSpPr>
        <p:spPr>
          <a:xfrm>
            <a:off x="1947859" y="597623"/>
            <a:ext cx="8193269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EVIDENCIAS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JUNIO</a:t>
            </a:r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D7172A-1D48-4E35-8FA4-F157A7933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4" y="1616764"/>
            <a:ext cx="4174436" cy="48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886BBE0-E2E6-49F8-9E15-3E6933A83794}"/>
              </a:ext>
            </a:extLst>
          </p:cNvPr>
          <p:cNvSpPr/>
          <p:nvPr/>
        </p:nvSpPr>
        <p:spPr>
          <a:xfrm>
            <a:off x="2052053" y="597623"/>
            <a:ext cx="7984879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EVIDENCIAS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JULIO</a:t>
            </a:r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CC7038-BCA4-4104-A0FA-2609EBEE0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14" y="1683026"/>
            <a:ext cx="4468755" cy="46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11978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a619acdb3d245e3dffa7f5a0177f921d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821523654b37bc540960bf37c7f411b4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0E9F45BF-7F3B-4A90-82A0-9558D95FA02A}"/>
</file>

<file path=customXml/itemProps2.xml><?xml version="1.0" encoding="utf-8"?>
<ds:datastoreItem xmlns:ds="http://schemas.openxmlformats.org/officeDocument/2006/customXml" ds:itemID="{CCEC6362-6EEC-406C-80A8-4E8D8D85DBB4}"/>
</file>

<file path=customXml/itemProps3.xml><?xml version="1.0" encoding="utf-8"?>
<ds:datastoreItem xmlns:ds="http://schemas.openxmlformats.org/officeDocument/2006/customXml" ds:itemID="{7104C4A1-A214-4742-8BBC-1CAF419525D2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984</TotalTime>
  <Words>28</Words>
  <Application>Microsoft Office PowerPoint</Application>
  <PresentationFormat>Panorámica</PresentationFormat>
  <Paragraphs>10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Sector</vt:lpstr>
      <vt:lpstr>LAVADO DE MANOS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LAVADO DE MANOS 2021</dc:title>
  <dc:creator>ENFERMERIA</dc:creator>
  <cp:lastModifiedBy>ASTRID BARROS</cp:lastModifiedBy>
  <cp:revision>18</cp:revision>
  <dcterms:created xsi:type="dcterms:W3CDTF">2021-08-20T16:31:29Z</dcterms:created>
  <dcterms:modified xsi:type="dcterms:W3CDTF">2025-07-30T18:15:58Z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