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547" r:id="rId2"/>
    <p:sldId id="557" r:id="rId3"/>
    <p:sldId id="5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86355" autoAdjust="0"/>
  </p:normalViewPr>
  <p:slideViewPr>
    <p:cSldViewPr>
      <p:cViewPr varScale="1">
        <p:scale>
          <a:sx n="63" d="100"/>
          <a:sy n="63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ETH NEIRA" userId="14de11ec-6a37-4fc9-8b6d-47204ce724a4" providerId="ADAL" clId="{C2355FC9-E174-419F-94F2-054CA212C442}"/>
    <pc:docChg chg="undo custSel addSld delSld modSld">
      <pc:chgData name="LIZETH NEIRA" userId="14de11ec-6a37-4fc9-8b6d-47204ce724a4" providerId="ADAL" clId="{C2355FC9-E174-419F-94F2-054CA212C442}" dt="2025-02-12T19:26:41.137" v="136" actId="478"/>
      <pc:docMkLst>
        <pc:docMk/>
      </pc:docMkLst>
      <pc:sldChg chg="modSp mod">
        <pc:chgData name="LIZETH NEIRA" userId="14de11ec-6a37-4fc9-8b6d-47204ce724a4" providerId="ADAL" clId="{C2355FC9-E174-419F-94F2-054CA212C442}" dt="2025-02-12T19:23:54.130" v="0" actId="20577"/>
        <pc:sldMkLst>
          <pc:docMk/>
          <pc:sldMk cId="3830664189" sldId="257"/>
        </pc:sldMkLst>
        <pc:spChg chg="mod">
          <ac:chgData name="LIZETH NEIRA" userId="14de11ec-6a37-4fc9-8b6d-47204ce724a4" providerId="ADAL" clId="{C2355FC9-E174-419F-94F2-054CA212C442}" dt="2025-02-12T19:23:54.130" v="0" actId="20577"/>
          <ac:spMkLst>
            <pc:docMk/>
            <pc:sldMk cId="3830664189" sldId="257"/>
            <ac:spMk id="5" creationId="{00000000-0000-0000-0000-000000000000}"/>
          </ac:spMkLst>
        </pc:spChg>
      </pc:sldChg>
      <pc:sldChg chg="delSp mod">
        <pc:chgData name="LIZETH NEIRA" userId="14de11ec-6a37-4fc9-8b6d-47204ce724a4" providerId="ADAL" clId="{C2355FC9-E174-419F-94F2-054CA212C442}" dt="2025-02-12T19:26:16.150" v="130" actId="478"/>
        <pc:sldMkLst>
          <pc:docMk/>
          <pc:sldMk cId="3876815161" sldId="398"/>
        </pc:sldMkLst>
        <pc:picChg chg="del">
          <ac:chgData name="LIZETH NEIRA" userId="14de11ec-6a37-4fc9-8b6d-47204ce724a4" providerId="ADAL" clId="{C2355FC9-E174-419F-94F2-054CA212C442}" dt="2025-02-12T19:26:16.150" v="130" actId="478"/>
          <ac:picMkLst>
            <pc:docMk/>
            <pc:sldMk cId="3876815161" sldId="398"/>
            <ac:picMk id="4" creationId="{00000000-0000-0000-0000-000000000000}"/>
          </ac:picMkLst>
        </pc:picChg>
      </pc:sldChg>
      <pc:sldChg chg="del">
        <pc:chgData name="LIZETH NEIRA" userId="14de11ec-6a37-4fc9-8b6d-47204ce724a4" providerId="ADAL" clId="{C2355FC9-E174-419F-94F2-054CA212C442}" dt="2025-02-12T19:26:21.989" v="132" actId="2696"/>
        <pc:sldMkLst>
          <pc:docMk/>
          <pc:sldMk cId="3923468829" sldId="413"/>
        </pc:sldMkLst>
      </pc:sldChg>
      <pc:sldChg chg="delSp mod">
        <pc:chgData name="LIZETH NEIRA" userId="14de11ec-6a37-4fc9-8b6d-47204ce724a4" providerId="ADAL" clId="{C2355FC9-E174-419F-94F2-054CA212C442}" dt="2025-02-12T19:24:02.347" v="2" actId="478"/>
        <pc:sldMkLst>
          <pc:docMk/>
          <pc:sldMk cId="1529818109" sldId="483"/>
        </pc:sldMkLst>
        <pc:picChg chg="del">
          <ac:chgData name="LIZETH NEIRA" userId="14de11ec-6a37-4fc9-8b6d-47204ce724a4" providerId="ADAL" clId="{C2355FC9-E174-419F-94F2-054CA212C442}" dt="2025-02-12T19:24:01.045" v="1" actId="478"/>
          <ac:picMkLst>
            <pc:docMk/>
            <pc:sldMk cId="1529818109" sldId="483"/>
            <ac:picMk id="11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4:02.347" v="2" actId="478"/>
          <ac:picMkLst>
            <pc:docMk/>
            <pc:sldMk cId="1529818109" sldId="483"/>
            <ac:picMk id="14" creationId="{00000000-0000-0000-0000-000000000000}"/>
          </ac:picMkLst>
        </pc:picChg>
      </pc:sldChg>
      <pc:sldChg chg="del">
        <pc:chgData name="LIZETH NEIRA" userId="14de11ec-6a37-4fc9-8b6d-47204ce724a4" providerId="ADAL" clId="{C2355FC9-E174-419F-94F2-054CA212C442}" dt="2025-02-12T19:26:29.232" v="133" actId="2696"/>
        <pc:sldMkLst>
          <pc:docMk/>
          <pc:sldMk cId="3291811223" sldId="494"/>
        </pc:sldMkLst>
      </pc:sldChg>
      <pc:sldChg chg="del">
        <pc:chgData name="LIZETH NEIRA" userId="14de11ec-6a37-4fc9-8b6d-47204ce724a4" providerId="ADAL" clId="{C2355FC9-E174-419F-94F2-054CA212C442}" dt="2025-02-12T19:26:31.718" v="134" actId="2696"/>
        <pc:sldMkLst>
          <pc:docMk/>
          <pc:sldMk cId="1439741007" sldId="496"/>
        </pc:sldMkLst>
      </pc:sldChg>
      <pc:sldChg chg="del">
        <pc:chgData name="LIZETH NEIRA" userId="14de11ec-6a37-4fc9-8b6d-47204ce724a4" providerId="ADAL" clId="{C2355FC9-E174-419F-94F2-054CA212C442}" dt="2025-02-12T19:26:19.970" v="131" actId="2696"/>
        <pc:sldMkLst>
          <pc:docMk/>
          <pc:sldMk cId="3945797291" sldId="503"/>
        </pc:sldMkLst>
      </pc:sldChg>
      <pc:sldChg chg="delSp modSp mod">
        <pc:chgData name="LIZETH NEIRA" userId="14de11ec-6a37-4fc9-8b6d-47204ce724a4" providerId="ADAL" clId="{C2355FC9-E174-419F-94F2-054CA212C442}" dt="2025-02-12T19:24:49.499" v="93" actId="478"/>
        <pc:sldMkLst>
          <pc:docMk/>
          <pc:sldMk cId="116653755" sldId="509"/>
        </pc:sldMkLst>
        <pc:spChg chg="mod">
          <ac:chgData name="LIZETH NEIRA" userId="14de11ec-6a37-4fc9-8b6d-47204ce724a4" providerId="ADAL" clId="{C2355FC9-E174-419F-94F2-054CA212C442}" dt="2025-02-12T19:24:45.130" v="92" actId="20577"/>
          <ac:spMkLst>
            <pc:docMk/>
            <pc:sldMk cId="116653755" sldId="509"/>
            <ac:spMk id="5" creationId="{00000000-0000-0000-0000-000000000000}"/>
          </ac:spMkLst>
        </pc:spChg>
        <pc:picChg chg="del">
          <ac:chgData name="LIZETH NEIRA" userId="14de11ec-6a37-4fc9-8b6d-47204ce724a4" providerId="ADAL" clId="{C2355FC9-E174-419F-94F2-054CA212C442}" dt="2025-02-12T19:24:49.499" v="93" actId="478"/>
          <ac:picMkLst>
            <pc:docMk/>
            <pc:sldMk cId="116653755" sldId="509"/>
            <ac:picMk id="2" creationId="{00000000-0000-0000-0000-000000000000}"/>
          </ac:picMkLst>
        </pc:picChg>
      </pc:sldChg>
      <pc:sldChg chg="delSp mod">
        <pc:chgData name="LIZETH NEIRA" userId="14de11ec-6a37-4fc9-8b6d-47204ce724a4" providerId="ADAL" clId="{C2355FC9-E174-419F-94F2-054CA212C442}" dt="2025-02-12T19:26:41.137" v="136" actId="478"/>
        <pc:sldMkLst>
          <pc:docMk/>
          <pc:sldMk cId="3160176093" sldId="512"/>
        </pc:sldMkLst>
        <pc:picChg chg="del">
          <ac:chgData name="LIZETH NEIRA" userId="14de11ec-6a37-4fc9-8b6d-47204ce724a4" providerId="ADAL" clId="{C2355FC9-E174-419F-94F2-054CA212C442}" dt="2025-02-12T19:26:41.137" v="136" actId="478"/>
          <ac:picMkLst>
            <pc:docMk/>
            <pc:sldMk cId="3160176093" sldId="512"/>
            <ac:picMk id="3" creationId="{00000000-0000-0000-0000-000000000000}"/>
          </ac:picMkLst>
        </pc:picChg>
      </pc:sldChg>
      <pc:sldChg chg="delSp mod">
        <pc:chgData name="LIZETH NEIRA" userId="14de11ec-6a37-4fc9-8b6d-47204ce724a4" providerId="ADAL" clId="{C2355FC9-E174-419F-94F2-054CA212C442}" dt="2025-02-12T19:24:22.089" v="13" actId="478"/>
        <pc:sldMkLst>
          <pc:docMk/>
          <pc:sldMk cId="1497750422" sldId="524"/>
        </pc:sldMkLst>
        <pc:picChg chg="del">
          <ac:chgData name="LIZETH NEIRA" userId="14de11ec-6a37-4fc9-8b6d-47204ce724a4" providerId="ADAL" clId="{C2355FC9-E174-419F-94F2-054CA212C442}" dt="2025-02-12T19:24:21.638" v="12" actId="478"/>
          <ac:picMkLst>
            <pc:docMk/>
            <pc:sldMk cId="1497750422" sldId="524"/>
            <ac:picMk id="2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4:22.089" v="13" actId="478"/>
          <ac:picMkLst>
            <pc:docMk/>
            <pc:sldMk cId="1497750422" sldId="524"/>
            <ac:picMk id="3" creationId="{00000000-0000-0000-0000-000000000000}"/>
          </ac:picMkLst>
        </pc:picChg>
      </pc:sldChg>
      <pc:sldChg chg="del">
        <pc:chgData name="LIZETH NEIRA" userId="14de11ec-6a37-4fc9-8b6d-47204ce724a4" providerId="ADAL" clId="{C2355FC9-E174-419F-94F2-054CA212C442}" dt="2025-02-12T19:24:04.556" v="3" actId="2696"/>
        <pc:sldMkLst>
          <pc:docMk/>
          <pc:sldMk cId="416743899" sldId="530"/>
        </pc:sldMkLst>
      </pc:sldChg>
      <pc:sldChg chg="del">
        <pc:chgData name="LIZETH NEIRA" userId="14de11ec-6a37-4fc9-8b6d-47204ce724a4" providerId="ADAL" clId="{C2355FC9-E174-419F-94F2-054CA212C442}" dt="2025-02-12T19:24:06.255" v="4" actId="2696"/>
        <pc:sldMkLst>
          <pc:docMk/>
          <pc:sldMk cId="2277150952" sldId="531"/>
        </pc:sldMkLst>
      </pc:sldChg>
      <pc:sldChg chg="del">
        <pc:chgData name="LIZETH NEIRA" userId="14de11ec-6a37-4fc9-8b6d-47204ce724a4" providerId="ADAL" clId="{C2355FC9-E174-419F-94F2-054CA212C442}" dt="2025-02-12T19:24:08.158" v="5" actId="2696"/>
        <pc:sldMkLst>
          <pc:docMk/>
          <pc:sldMk cId="1293831391" sldId="532"/>
        </pc:sldMkLst>
      </pc:sldChg>
      <pc:sldChg chg="del">
        <pc:chgData name="LIZETH NEIRA" userId="14de11ec-6a37-4fc9-8b6d-47204ce724a4" providerId="ADAL" clId="{C2355FC9-E174-419F-94F2-054CA212C442}" dt="2025-02-12T19:24:10.107" v="6" actId="2696"/>
        <pc:sldMkLst>
          <pc:docMk/>
          <pc:sldMk cId="3606745463" sldId="533"/>
        </pc:sldMkLst>
      </pc:sldChg>
      <pc:sldChg chg="del">
        <pc:chgData name="LIZETH NEIRA" userId="14de11ec-6a37-4fc9-8b6d-47204ce724a4" providerId="ADAL" clId="{C2355FC9-E174-419F-94F2-054CA212C442}" dt="2025-02-12T19:24:15.060" v="8" actId="2696"/>
        <pc:sldMkLst>
          <pc:docMk/>
          <pc:sldMk cId="1622831863" sldId="534"/>
        </pc:sldMkLst>
      </pc:sldChg>
      <pc:sldChg chg="del">
        <pc:chgData name="LIZETH NEIRA" userId="14de11ec-6a37-4fc9-8b6d-47204ce724a4" providerId="ADAL" clId="{C2355FC9-E174-419F-94F2-054CA212C442}" dt="2025-02-12T19:24:18.869" v="10" actId="2696"/>
        <pc:sldMkLst>
          <pc:docMk/>
          <pc:sldMk cId="1015066878" sldId="535"/>
        </pc:sldMkLst>
      </pc:sldChg>
      <pc:sldChg chg="del">
        <pc:chgData name="LIZETH NEIRA" userId="14de11ec-6a37-4fc9-8b6d-47204ce724a4" providerId="ADAL" clId="{C2355FC9-E174-419F-94F2-054CA212C442}" dt="2025-02-12T19:24:20.568" v="11" actId="2696"/>
        <pc:sldMkLst>
          <pc:docMk/>
          <pc:sldMk cId="1783651200" sldId="536"/>
        </pc:sldMkLst>
      </pc:sldChg>
      <pc:sldChg chg="delSp modSp mod">
        <pc:chgData name="LIZETH NEIRA" userId="14de11ec-6a37-4fc9-8b6d-47204ce724a4" providerId="ADAL" clId="{C2355FC9-E174-419F-94F2-054CA212C442}" dt="2025-02-12T19:26:10.546" v="129" actId="5793"/>
        <pc:sldMkLst>
          <pc:docMk/>
          <pc:sldMk cId="2962046537" sldId="537"/>
        </pc:sldMkLst>
        <pc:spChg chg="mod">
          <ac:chgData name="LIZETH NEIRA" userId="14de11ec-6a37-4fc9-8b6d-47204ce724a4" providerId="ADAL" clId="{C2355FC9-E174-419F-94F2-054CA212C442}" dt="2025-02-12T19:26:10.546" v="129" actId="5793"/>
          <ac:spMkLst>
            <pc:docMk/>
            <pc:sldMk cId="2962046537" sldId="537"/>
            <ac:spMk id="5" creationId="{00000000-0000-0000-0000-000000000000}"/>
          </ac:spMkLst>
        </pc:spChg>
        <pc:picChg chg="del">
          <ac:chgData name="LIZETH NEIRA" userId="14de11ec-6a37-4fc9-8b6d-47204ce724a4" providerId="ADAL" clId="{C2355FC9-E174-419F-94F2-054CA212C442}" dt="2025-02-12T19:25:54.916" v="100" actId="478"/>
          <ac:picMkLst>
            <pc:docMk/>
            <pc:sldMk cId="2962046537" sldId="537"/>
            <ac:picMk id="6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5:53.209" v="98" actId="478"/>
          <ac:picMkLst>
            <pc:docMk/>
            <pc:sldMk cId="2962046537" sldId="537"/>
            <ac:picMk id="8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5:52.883" v="97" actId="478"/>
          <ac:picMkLst>
            <pc:docMk/>
            <pc:sldMk cId="2962046537" sldId="537"/>
            <ac:picMk id="9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5:54.276" v="99" actId="478"/>
          <ac:picMkLst>
            <pc:docMk/>
            <pc:sldMk cId="2962046537" sldId="537"/>
            <ac:picMk id="11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5:52.422" v="96" actId="478"/>
          <ac:picMkLst>
            <pc:docMk/>
            <pc:sldMk cId="2962046537" sldId="537"/>
            <ac:picMk id="12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5:51.672" v="94" actId="478"/>
          <ac:picMkLst>
            <pc:docMk/>
            <pc:sldMk cId="2962046537" sldId="537"/>
            <ac:picMk id="14" creationId="{00000000-0000-0000-0000-000000000000}"/>
          </ac:picMkLst>
        </pc:picChg>
        <pc:picChg chg="del">
          <ac:chgData name="LIZETH NEIRA" userId="14de11ec-6a37-4fc9-8b6d-47204ce724a4" providerId="ADAL" clId="{C2355FC9-E174-419F-94F2-054CA212C442}" dt="2025-02-12T19:25:52.088" v="95" actId="478"/>
          <ac:picMkLst>
            <pc:docMk/>
            <pc:sldMk cId="2962046537" sldId="537"/>
            <ac:picMk id="16" creationId="{00000000-0000-0000-0000-000000000000}"/>
          </ac:picMkLst>
        </pc:picChg>
      </pc:sldChg>
      <pc:sldChg chg="delSp mod">
        <pc:chgData name="LIZETH NEIRA" userId="14de11ec-6a37-4fc9-8b6d-47204ce724a4" providerId="ADAL" clId="{C2355FC9-E174-419F-94F2-054CA212C442}" dt="2025-02-12T19:26:33.821" v="135" actId="478"/>
        <pc:sldMkLst>
          <pc:docMk/>
          <pc:sldMk cId="1065025008" sldId="538"/>
        </pc:sldMkLst>
        <pc:picChg chg="del">
          <ac:chgData name="LIZETH NEIRA" userId="14de11ec-6a37-4fc9-8b6d-47204ce724a4" providerId="ADAL" clId="{C2355FC9-E174-419F-94F2-054CA212C442}" dt="2025-02-12T19:26:33.821" v="135" actId="478"/>
          <ac:picMkLst>
            <pc:docMk/>
            <pc:sldMk cId="1065025008" sldId="538"/>
            <ac:picMk id="6" creationId="{00000000-0000-0000-0000-000000000000}"/>
          </ac:picMkLst>
        </pc:picChg>
      </pc:sldChg>
      <pc:sldChg chg="add del">
        <pc:chgData name="LIZETH NEIRA" userId="14de11ec-6a37-4fc9-8b6d-47204ce724a4" providerId="ADAL" clId="{C2355FC9-E174-419F-94F2-054CA212C442}" dt="2025-02-12T19:24:16.869" v="9" actId="2696"/>
        <pc:sldMkLst>
          <pc:docMk/>
          <pc:sldMk cId="1524819570" sldId="5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4F5F-F805-431A-B1AE-60A10BF43118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3B5F-2114-4D39-AECA-AD2BC436B7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7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3B5F-2114-4D39-AECA-AD2BC436B79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51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>
                <a:tint val="80000"/>
                <a:satMod val="250000"/>
              </a:schemeClr>
            </a:gs>
            <a:gs pos="86000">
              <a:schemeClr val="bg1">
                <a:tint val="90000"/>
                <a:shade val="90000"/>
                <a:satMod val="200000"/>
              </a:schemeClr>
            </a:gs>
            <a:gs pos="92000">
              <a:srgbClr val="0099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7A75FD-7B23-4A58-B086-82107C15B599}" type="datetimeFigureOut">
              <a:rPr lang="es-CO" smtClean="0"/>
              <a:t>6/12/2025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0F3B1C-3EA9-4202-BB0B-656CAA81336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Oval 6"/>
          <p:cNvSpPr/>
          <p:nvPr/>
        </p:nvSpPr>
        <p:spPr>
          <a:xfrm>
            <a:off x="845776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44412" y="41013"/>
            <a:ext cx="8574680" cy="1659795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  <a:latin typeface="Brush Script MT" panose="03060802040406070304" pitchFamily="66" charset="0"/>
                <a:ea typeface="+mn-ea"/>
                <a:cs typeface="Aharoni" pitchFamily="2" charset="-79"/>
              </a:rPr>
              <a:t>CELEBRACIONES ESPECIALES DEL MES</a:t>
            </a:r>
            <a:br>
              <a:rPr lang="es-ES" sz="3200" b="1" dirty="0">
                <a:solidFill>
                  <a:schemeClr val="tx1"/>
                </a:solidFill>
                <a:latin typeface="Brush Script MT" panose="03060802040406070304" pitchFamily="66" charset="0"/>
                <a:ea typeface="+mn-ea"/>
                <a:cs typeface="Aharoni" pitchFamily="2" charset="-79"/>
              </a:rPr>
            </a:br>
            <a:r>
              <a:rPr lang="es-ES" sz="3200" b="1" i="1" dirty="0">
                <a:solidFill>
                  <a:srgbClr val="009999"/>
                </a:solidFill>
                <a:latin typeface="Bell MT" panose="02020503060305020303" pitchFamily="18" charset="0"/>
                <a:ea typeface="+mn-ea"/>
                <a:cs typeface="Aharoni" pitchFamily="2" charset="-79"/>
              </a:rPr>
              <a:t>LUCHA CONTRA EL CANCER DE MAMA</a:t>
            </a:r>
            <a:endParaRPr lang="es-CO" sz="3200" b="1" i="1" dirty="0">
              <a:solidFill>
                <a:srgbClr val="009999"/>
              </a:solidFill>
              <a:latin typeface="Bell MT" panose="0202050306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 descr="blob:https://web.whatsapp.com/7b4df308-6be0-45b0-9d28-bffe52af59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1" y="1681242"/>
            <a:ext cx="2544741" cy="33929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54" y="1706752"/>
            <a:ext cx="2162787" cy="16220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5" y="5197767"/>
            <a:ext cx="1928624" cy="14464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0" y="3469740"/>
            <a:ext cx="2267441" cy="14881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4" y="3469740"/>
            <a:ext cx="2245816" cy="14511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06" y="1681242"/>
            <a:ext cx="2162787" cy="16220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1" y="5159923"/>
            <a:ext cx="2029541" cy="15221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1" y="5261365"/>
            <a:ext cx="2522210" cy="14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784" y="-71568"/>
            <a:ext cx="8552560" cy="1905826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  <a:latin typeface="Brush Script MT" panose="03060802040406070304" pitchFamily="66" charset="0"/>
                <a:ea typeface="+mn-ea"/>
                <a:cs typeface="Aharoni" pitchFamily="2" charset="-79"/>
              </a:rPr>
              <a:t>CELEBRACIONES ESPECIALES DEL MES</a:t>
            </a:r>
            <a:br>
              <a:rPr lang="es-ES" sz="3500" b="1" dirty="0">
                <a:solidFill>
                  <a:schemeClr val="tx1"/>
                </a:solidFill>
                <a:latin typeface="Brush Script MT" panose="03060802040406070304" pitchFamily="66" charset="0"/>
                <a:ea typeface="+mn-ea"/>
                <a:cs typeface="Aharoni" pitchFamily="2" charset="-79"/>
              </a:rPr>
            </a:br>
            <a:r>
              <a:rPr lang="es-ES" sz="3200" b="1" i="1" dirty="0">
                <a:solidFill>
                  <a:srgbClr val="009999"/>
                </a:solidFill>
                <a:latin typeface="Bell MT" panose="02020503060305020303" pitchFamily="18" charset="0"/>
                <a:ea typeface="+mn-ea"/>
                <a:cs typeface="Aharoni" pitchFamily="2" charset="-79"/>
              </a:rPr>
              <a:t>LUCHA CONTRA EL CANCER DE MAMA</a:t>
            </a:r>
            <a:endParaRPr lang="es-CO" sz="3200" b="1" i="1" dirty="0">
              <a:solidFill>
                <a:srgbClr val="009999"/>
              </a:solidFill>
              <a:latin typeface="Bell MT" panose="0202050306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 descr="blob:https://web.whatsapp.com/7b4df308-6be0-45b0-9d28-bffe52af59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4" y="1916832"/>
            <a:ext cx="1289642" cy="17195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18" y="2233831"/>
            <a:ext cx="1296144" cy="1728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19" y="2394919"/>
            <a:ext cx="2674211" cy="35656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" y="4221088"/>
            <a:ext cx="1316017" cy="17546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80" y="4361597"/>
            <a:ext cx="1353582" cy="18047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26" y="2195682"/>
            <a:ext cx="1298339" cy="17311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9" y="1833453"/>
            <a:ext cx="1298339" cy="17311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91" y="4361597"/>
            <a:ext cx="1306774" cy="17423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31" y="4221088"/>
            <a:ext cx="1339267" cy="17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784" y="-71568"/>
            <a:ext cx="8552560" cy="1905826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  <a:latin typeface="Brush Script MT" panose="03060802040406070304" pitchFamily="66" charset="0"/>
                <a:ea typeface="+mn-ea"/>
                <a:cs typeface="Aharoni" pitchFamily="2" charset="-79"/>
              </a:rPr>
              <a:t>CELEBRACIONES ESPECIALES DEL MES</a:t>
            </a:r>
            <a:br>
              <a:rPr lang="es-ES" sz="3500" b="1" dirty="0">
                <a:solidFill>
                  <a:schemeClr val="tx1"/>
                </a:solidFill>
                <a:latin typeface="Brush Script MT" panose="03060802040406070304" pitchFamily="66" charset="0"/>
                <a:ea typeface="+mn-ea"/>
                <a:cs typeface="Aharoni" pitchFamily="2" charset="-79"/>
              </a:rPr>
            </a:br>
            <a:r>
              <a:rPr lang="es-ES" sz="3200" b="1" i="1" dirty="0">
                <a:solidFill>
                  <a:srgbClr val="009999"/>
                </a:solidFill>
                <a:latin typeface="Bell MT" panose="02020503060305020303" pitchFamily="18" charset="0"/>
                <a:ea typeface="+mn-ea"/>
                <a:cs typeface="Aharoni" pitchFamily="2" charset="-79"/>
              </a:rPr>
              <a:t>LUCHA CONTRA EL CANCER DE MAMA</a:t>
            </a:r>
            <a:endParaRPr lang="es-CO" sz="3200" b="1" i="1" dirty="0">
              <a:solidFill>
                <a:srgbClr val="009999"/>
              </a:solidFill>
              <a:latin typeface="Bell MT" panose="0202050306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 descr="blob:https://web.whatsapp.com/7b4df308-6be0-45b0-9d28-bffe52af59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87" y="2030312"/>
            <a:ext cx="1764381" cy="23525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4" y="4382820"/>
            <a:ext cx="1478905" cy="19718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60" y="2046336"/>
            <a:ext cx="1676689" cy="22355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2" y="2030312"/>
            <a:ext cx="1605878" cy="21411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99" y="4507558"/>
            <a:ext cx="1676689" cy="22355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868" y="2288092"/>
            <a:ext cx="2761278" cy="36724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7652" y="4578874"/>
            <a:ext cx="187163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87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1f2d4ebe20b045640e27a57664adbc29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17e1977a373b385934bf433154d76547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DD1C3373-56C2-4947-A76D-04C582C1580C}"/>
</file>

<file path=customXml/itemProps2.xml><?xml version="1.0" encoding="utf-8"?>
<ds:datastoreItem xmlns:ds="http://schemas.openxmlformats.org/officeDocument/2006/customXml" ds:itemID="{3977F6DB-D92D-4E73-95F1-45EA1F4A0EFB}"/>
</file>

<file path=customXml/itemProps3.xml><?xml version="1.0" encoding="utf-8"?>
<ds:datastoreItem xmlns:ds="http://schemas.openxmlformats.org/officeDocument/2006/customXml" ds:itemID="{12435788-4AAB-4B08-979B-8CD2471F4211}"/>
</file>

<file path=docProps/app.xml><?xml version="1.0" encoding="utf-8"?>
<Properties xmlns="http://schemas.openxmlformats.org/officeDocument/2006/extended-properties" xmlns:vt="http://schemas.openxmlformats.org/officeDocument/2006/docPropsVTypes">
  <Template>Presentación QUIMIO SALUD gral</Template>
  <TotalTime>45659</TotalTime>
  <Words>34</Words>
  <Application>Microsoft Office PowerPoint</Application>
  <PresentationFormat>Presentación en pantalla (4:3)</PresentationFormat>
  <Paragraphs>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Bell MT</vt:lpstr>
      <vt:lpstr>Brush Script MT</vt:lpstr>
      <vt:lpstr>Calibri</vt:lpstr>
      <vt:lpstr>Century Gothic</vt:lpstr>
      <vt:lpstr>Courier New</vt:lpstr>
      <vt:lpstr>Palatino Linotype</vt:lpstr>
      <vt:lpstr>Ejecutivo</vt:lpstr>
      <vt:lpstr>CELEBRACIONES ESPECIALES DEL MES LUCHA CONTRA EL CANCER DE MAMA</vt:lpstr>
      <vt:lpstr>CELEBRACIONES ESPECIALES DEL MES LUCHA CONTRA EL CANCER DE MAMA</vt:lpstr>
      <vt:lpstr>CELEBRACIONES ESPECIALES DEL MES LUCHA CONTRA EL CANCER DE MAMA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Quimio salud TALENTO HUMANO</dc:creator>
  <cp:lastModifiedBy>BELKIS ZUÑIGA</cp:lastModifiedBy>
  <cp:revision>1497</cp:revision>
  <dcterms:created xsi:type="dcterms:W3CDTF">2017-07-14T22:05:40Z</dcterms:created>
  <dcterms:modified xsi:type="dcterms:W3CDTF">2025-12-06T13:31:20Z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